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ink/ink2.xml" ContentType="application/inkml+xml"/>
  <Override PartName="/ppt/notesSlides/notesSlide4.xml" ContentType="application/vnd.openxmlformats-officedocument.presentationml.notesSlide+xml"/>
  <Override PartName="/ppt/ink/ink3.xml" ContentType="application/inkml+xml"/>
  <Override PartName="/ppt/notesSlides/notesSlide5.xml" ContentType="application/vnd.openxmlformats-officedocument.presentationml.notesSlide+xml"/>
  <Override PartName="/ppt/ink/ink4.xml" ContentType="application/inkml+xml"/>
  <Override PartName="/ppt/notesSlides/notesSlide6.xml" ContentType="application/vnd.openxmlformats-officedocument.presentationml.notesSlide+xml"/>
  <Override PartName="/ppt/ink/ink5.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6.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7.xml" ContentType="application/inkml+xml"/>
  <Override PartName="/ppt/notesSlides/notesSlide14.xml" ContentType="application/vnd.openxmlformats-officedocument.presentationml.notesSlide+xml"/>
  <Override PartName="/ppt/ink/ink8.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9.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0.xml" ContentType="application/inkml+xml"/>
  <Override PartName="/ppt/notesSlides/notesSlide20.xml" ContentType="application/vnd.openxmlformats-officedocument.presentationml.notesSlide+xml"/>
  <Override PartName="/ppt/ink/ink11.xml" ContentType="application/inkml+xml"/>
  <Override PartName="/ppt/notesSlides/notesSlide21.xml" ContentType="application/vnd.openxmlformats-officedocument.presentationml.notesSlide+xml"/>
  <Override PartName="/ppt/ink/ink12.xml" ContentType="application/inkml+xml"/>
  <Override PartName="/ppt/notesSlides/notesSlide22.xml" ContentType="application/vnd.openxmlformats-officedocument.presentationml.notesSlide+xml"/>
  <Override PartName="/ppt/ink/ink13.xml" ContentType="application/inkml+xml"/>
  <Override PartName="/ppt/notesSlides/notesSlide23.xml" ContentType="application/vnd.openxmlformats-officedocument.presentationml.notesSlide+xml"/>
  <Override PartName="/ppt/ink/ink14.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15.xml" ContentType="application/inkml+xml"/>
  <Override PartName="/ppt/notesSlides/notesSlide26.xml" ContentType="application/vnd.openxmlformats-officedocument.presentationml.notesSlide+xml"/>
  <Override PartName="/ppt/ink/ink16.xml" ContentType="application/inkml+xml"/>
  <Override PartName="/ppt/notesSlides/notesSlide27.xml" ContentType="application/vnd.openxmlformats-officedocument.presentationml.notesSlide+xml"/>
  <Override PartName="/ppt/ink/ink17.xml" ContentType="application/inkml+xml"/>
  <Override PartName="/ppt/notesSlides/notesSlide28.xml" ContentType="application/vnd.openxmlformats-officedocument.presentationml.notesSlide+xml"/>
  <Override PartName="/ppt/ink/ink18.xml" ContentType="application/inkml+xml"/>
  <Override PartName="/ppt/notesSlides/notesSlide29.xml" ContentType="application/vnd.openxmlformats-officedocument.presentationml.notesSlide+xml"/>
  <Override PartName="/ppt/ink/ink19.xml" ContentType="application/inkml+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6" roundtripDataSignature="AMtx7mi8dQ4oUTDq3M81bDWJaO/buLPRe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2.84167" units="1/deg"/>
          <inkml:channelProperty channel="T" name="resolution" value="1" units="1/dev"/>
        </inkml:channelProperties>
      </inkml:inkSource>
      <inkml:timestamp xml:id="ts0" timeString="2023-05-19T08:37:27.897"/>
    </inkml:context>
    <inkml:brush xml:id="br0">
      <inkml:brushProperty name="width" value="0.05292" units="cm"/>
      <inkml:brushProperty name="height" value="0.05292" units="cm"/>
      <inkml:brushProperty name="color" value="#FF0000"/>
    </inkml:brush>
  </inkml:definitions>
  <inkml:trace contextRef="#ctx0" brushRef="#br0">27214 1401 14 0,'0'0'329'0,"0"0"-286"16,0 0-41-16,0 0-2 15,0 0 11-15,0 0-10 16,0 0 20-16,0 0 11 16,-41-21-19-16,41 21-4 15,-2 0 0-15,2 0 2 16,-3 0 17-16,-1 0-21 15,-2-3 1-15,-3-1 5 0,-5-4-13 16,-8 1 10-16,-8-5-1 16,-5 4-8-16,-9-3 14 15,-3 3-15-15,0 2 4 16,-2 0 2-16,5 4-3 16,1 2 2-16,1 0-5 15,0 0 3-15,-3 0 2 16,-1 14-5-16,-10 5 0 15,-5 1 0-15,-5 4 3 16,-8 2-3-16,-2 2 0 16,2-1 1-16,5 2 2 15,9 0-1-15,0 4-2 0,5-1 6 16,-1 3-5 0,2 2 3-16,3 3-4 0,2 2 1 15,0-2 0 1,5 3-1-16,3-3 0 0,1-1 1 15,5 5 1-15,1 1-1 16,3 3-1-16,7-4 3 16,-1 3 3-16,3-4-5 15,2 4-1-15,-7-1 6 16,2 4-6-16,1 0 7 16,0 3-7-16,-1 4 4 15,0 4 1-15,5 6-5 16,-4 4 0-16,4-1 2 15,0 0 0-15,2-2-2 16,7-2 0-16,0-1 0 0,6-2 0 16,3 2 1-1,0-3-1-15,2 3 1 0,0-3 2 16,0-4-5-16,9-1 2 16,2 2 0-16,5-1 1 15,-1 2-1-15,3 5 0 16,7 0-1-16,2 2 4 15,6-3-3-15,2-6 0 16,5-8 1-16,3-4 0 16,1 0-1-16,2 1 0 15,2 1-1-15,1 0 4 16,0 0-3-16,4 0 0 0,3 2 0 16,2-2-1-1,2-3 1-15,3-4 0 0,1 0 0 16,3-5 2-1,4-3-2-15,0 0 0 0,1-3 1 16,1-3-2-16,1-2 1 16,-3-3 0-16,2-2 1 15,-1 0 1-15,2-4-2 16,1 1 0-16,-1-3 0 16,1-2 0-16,-1-1 0 15,-5-2 0-15,-2-5 1 16,-5 0 3-16,-2-3-6 15,3-1 2-15,3 0 0 16,9 0-1-16,0-5 1 16,1-5 0-16,-3-1-1 0,-6 2 3 15,-5-2-3-15,-4-1 1 16,3-3 0-16,-1 0-1 16,2-3 1-16,3-1 0 15,-3-4-1-15,3-1 2 16,-1 0-1-16,-4-1 0 15,-2-2 0-15,0-1-2 16,0-6 2-16,3-4 0 16,1-3 1-16,-2-3 2 15,-2 0-3-15,-3 0 0 0,1-4 2 16,-2-4-2 0,-5 2 0-16,0 2 0 0,-4-1 0 15,-5 8 2 1,-5-4-2-16,-2 3 0 0,3 0 1 15,-3-6 0-15,2 0-1 16,-2-4 0-16,-4-2 2 16,0 1 2-16,-3 3-4 15,-4 2 0-15,1 2 2 16,-8 2 3-16,-1 0-5 16,-5 1 0-16,-9 3 6 15,0 0-5-15,0 0 5 16,0 0-3-16,-9 2-2 15,-3-1 7-15,4-2-8 16,-3-5 0-16,1-2 1 0,2 0 2 16,-1-1-3-1,2 3 0-15,3-2 0 0,1-1-1 16,3 2 1 0,0-1 0-16,-2 2-1 0,-3-5 3 15,-3 4-3-15,-3-2 1 16,-5 4 0-16,-7 0 1 15,2-2-1-15,-6 3 0 16,0-3-1-16,0-4 4 16,0-1-4-16,5 1 1 15,0 2 0-15,2 5-2 16,-1 4 2-16,0 4 0 0,-2 2-1 16,-1 0 3-1,-5 3-3-15,0 1 1 0,-5 1 0 16,1-2-1-1,-3-3 1-15,1 1 0 0,-1-3 1 16,-2 3 1-16,2 3-4 16,-1 2 2-16,-3 4 0 15,4 1-5-15,-4 6 5 16,4-1 0-16,1 0 2 16,-3 1 1-16,2 3-4 15,-2 1 1-15,-2-2 0 16,2 3-1-16,-1 2 1 15,-2 0 0-15,1 4-3 16,2 3 3-16,0 0 0 16,4 2 0-16,1 1 0 15,4-3-6-15,2 1 6 0,1-2 0 16,-3 2-1-16,0-2 1 16,-2 2 0-16,0 1-4 15,-3-2 4-15,0 3-9 16,-3 0 9-16,1 0-3 15,3 0 2-15,-1 0-3 16,5 0 3-16,5 0 0 16,6 3 1-16,2-3-5 15,8 0 5-15,-4 0-12 16,1 0 1-16,-4 0-12 16,-1 0-2-16,3 0-21 0,-5 0-76 15,3 0-219 1</inkml:trace>
  <inkml:trace contextRef="#ctx0" brushRef="#br0" timeOffset="6078.58">27334 2262 179 0,'0'0'43'16,"0"0"-13"-16,0 0-8 15,0 0 14-15,0 0-15 16,0 0-2-16,0 0-4 15,-3-16-10-15,3 16 6 16,-5 0 7-16,3 0 5 16,-2-2 7-16,2 2-27 15,-5-2-1-15,1 2 7 16,-2 0-9-16,0-3 12 16,-1 2-8-16,-5-4-3 0,-1 4 9 15,-1-4-8 1,-3 4 1-16,-4-4 9 15,-2 1-10-15,-4 0 11 0,-2 0-7 16,-4 4 0 0,-3-3 8-16,-2 3-13 0,-1 0-1 15,-1 0 5-15,0 0-3 16,0 3 1-16,-5 9-3 16,2 6 0-16,-3 0-1 15,0 2 1-15,2 5 0 16,-1 0 0-16,5-2 4 15,1 1 0-15,4-2-4 16,1-4 0-16,1 4 3 16,1-1-1-16,3-2-2 15,-4 1 5-15,2 0-4 0,5 2 8 16,1 4-9-16,3 2 1 16,1 3 3-16,1 0-4 15,4 0 0-15,0-1 0 16,1 1 3-16,-1 4-3 15,0-3 0-15,2 1 0 16,-2 0 0-16,5 0 2 16,0-4-2-16,1 1 5 15,6 1-3-15,0-6 3 16,3 5-5-16,-1-4 0 16,2 1 3-16,2-1-3 15,0 1 0-15,0 0-1 16,0 3 6-16,2-2-6 15,9 2 1-15,0-1 0 0,0 1-1 16,2 0 3-16,3-2-2 16,-1 0 0-16,2-3 4 15,-2-2-4-15,-1-1 0 16,1 0 0-16,-1 1-2 16,1 0 3-16,-2 1-1 15,3-2 0-15,-1-2 2 16,1-4-3-16,-1 0 1 15,-1 2 0-15,1-2-3 16,1 3 5-16,5 1-2 16,-2-3 0-16,1 4 1 0,3-5-1 15,1-2 0 1,0-2 0-16,3 2 1 0,0 0-1 16,-2 0 0-16,-1-1 0 15,-4-2 2-15,2-1 0 16,-4 2-2-16,0 1 0 15,0 0-2-15,-1 1 2 16,2-1 0-16,-2 0 0 16,1-1 4-16,0 0-5 15,0 1 1-15,2-2 0 16,-3 1-1-16,2-4 1 16,-4 2 0-16,1-3 0 15,-1-1 5-15,1 0-8 16,-1 1 3-16,8 0 0 15,-1-3-2-15,5-1 2 0,0 1 0 16,-3 0 0-16,2 0 6 16,1 3-6-16,0 0 0 15,-2 0 0-15,0-1-4 16,0-1 6-16,-2 2-2 16,4-1 0-16,-2-1 4 15,-1 2-5-15,0-1 1 16,1-1 0-16,-1-1-3 15,1 1 4-15,2-3-1 16,-2 0 0-16,3 2 3 16,-1 0-4-16,2 0 1 15,2 2 0-15,0-3-2 0,2 2 2 16,1-5 0-16,0 4 0 16,2-4 4-16,-5 0-5 15,4 0 1-15,-1 0 0 16,-3 0-3-16,2 0 4 15,-2-4-1-15,0-4 0 16,-2-2 3-16,-2 0-4 16,0-1 1-16,0 0 0 15,2 0-2-15,4-3 3 16,3 0-1-16,-1 3 0 16,3-8 3-16,-2 3-3 15,-3-1 0-15,-2-2 0 16,-4 1-1-16,0 0 1 15,-3 0 0-15,1-3 0 0,2-2 5 16,-3-1-5 0,3-2 0-16,2 1 0 0,-5 0-1 15,3-3 2-15,-4-1-1 16,-2 4 0-16,0-4 3 16,-3 4-3-16,-5 0 0 15,0 3 0-15,-1 3 1 16,-4-6 3-16,3 2-4 15,1-2 7-15,1 0-6 16,1-2 7-16,-1 4-8 16,1-2 0-16,-1 5 1 0,-1-2 1 15,0 0-2-15,1-2 2 16,-3-1 1-16,-2-1 0 16,-1 0-3-16,-1 2 0 15,-1 0 4-15,-3-1-2 16,1 0 2-16,-1-1 3 15,-2 2-7-15,0-2 10 16,0 2-10-16,0-1 0 16,0 4 3-16,0-2-3 15,0 3 0-15,0 2 0 16,0 0 4-16,0 3-4 16,-2-6 0-16,-6 2 0 15,2-6-1-15,0 3 2 0,-1-1-1 16,0 4 0-1,-2-3 3-15,-2 2-8 0,-3-2 5 16,1 0 0-16,-3 0-5 16,1 2 11-16,-1 0-6 15,1-2 0-15,-1 4 3 16,3-2-3-16,0 0 0 16,-1-1 0-16,1 3 0 15,1 0 0-15,-3 2 0 16,-3 0-1-16,1-2 3 15,-4 2-9-15,-1-2 7 16,2 4 0-16,-2 0 0 16,1-2 3-16,2 4-3 15,-1-2 0-15,1 2 4 0,0 0-7 16,-1 2 3 0,-3-2 0-16,-4 3-1 0,-6 0 1 15,-5-1 0-15,-2 2 0 16,5-2 2-16,-1 2 2 15,5-3-4-15,2 4 0 16,2-1 0-16,0-2 1 16,5 6-1-16,5-2 0 15,-4 3 2-15,1 2-7 16,0 1 5-16,-2-3 0 16,2 1 0-16,2 1 0 15,4-2 0-15,1-2 0 16,2 1 5-16,0 0-8 15,0 0 3-15,-1 4-9 0,-1 0 8 16,-3 0-32-16,-1 0-20 16,-1 0-3-16,3 12-51 15,5-4-235-15</inkml:trace>
  <inkml:trace contextRef="#ctx0" brushRef="#br0" timeOffset="7812.78">27654 3119 293 0,'0'0'37'0,"0"0"-26"15,0 0-3 1,0 0 34-16,0 0 17 0,0 0-33 16,-33-67-2-16,21 57 2 15,-1 1-15-15,-2-1-3 16,-7 1 6-16,-5 1-11 16,-4 0 9-16,-3-1-8 15,-1 5-1-15,4-2 7 16,2 4-9-16,2 1 3 15,2 1 1-15,2 0-5 16,0 0 11-16,0 0-11 16,-4 0 0-16,0 7 3 0,1 4-1 15,1 1-2 1,3-2 0-16,-2 0 4 0,1 2-4 16,4-2 0-1,0-1 0-15,1 3 2 0,3-4 0 16,-1 7-2-16,-1-1 0 15,3 0 4-15,1 2-2 16,0 0-2-16,-1 2 0 16,3 0 3-16,5 3-2 15,-2-2-1-15,4-1 0 16,2 5 2-16,2-1-5 16,0-3 3-16,0 5 0 15,0-1-1-15,0-2 5 16,0 2-4-16,0-3 0 15,0-2 2-15,4 0-6 0,3 0 4 16,2-2 0-16,0 2-4 16,7-2 6-16,-1 1-2 15,5 4 0-15,2-2 3 16,0 0-3-16,1-1 0 16,2 1 0-16,-4-4 3 15,0 3-2-15,-1-4-1 16,0 3 0-16,0-6 3 15,-2 2-7-15,2-1 4 16,0-2 0-16,3 2-2 16,0-1 4-16,0 2-2 15,-3-4 0-15,0 2 3 0,2-5-6 16,1 0 3-16,-4-1 0 16,2 0-2-16,-3-3 3 15,-3-1-1-15,1-1 0 16,1 0 1-16,6 0-2 15,-1 0 1-15,5 0 0 16,-3 0-2-16,1-3 4 16,1-6-2-16,-3 2 0 15,2-5 1-15,1-2-2 16,-2 0 1-16,1-7 0 16,-2 6 1-16,-4-3 0 15,-1 1-1-15,-2 2 0 16,2-2 3-16,-2 3-5 15,-1-1 2-15,1-2 0 0,-1 1 0 16,3-4 2 0,-1 4-2-16,0-2 0 15,-2 1 2-15,-4 0-3 0,-2-2 1 16,0 5 0-16,-5-5 4 16,1 0-1-16,-3 4-3 15,1-3 1-15,-3 1 0 16,0-1 14-16,0-1-15 15,0 1 2-15,0-3 11 16,0-1-12-16,-10 0 3 16,-3 0 3-16,2 0-2 15,-1 4 8-15,4 0-13 0,-1 2 0 16,2 5 7-16,0 0-5 16,3 3-2-16,-5-2 0 15,0 2-3-15,-2-1-4 16,-4 2 0-16,1-1 3 15,-1 4 0-15,-1-2 2 16,5 2-10-16,4 0-59 16,2-9-101-16</inkml:trace>
  <inkml:trace contextRef="#ctx0" brushRef="#br0" timeOffset="10629.61">27118 1582 222 0,'0'0'19'15,"0"0"-12"-15,0 0 9 16,0 0 20-16,0 0 1 16,0 0-28-1,0-2 2-15,0 2 3 0,0 0-5 16,0 0 22-16,-5 0-4 15,-8 10-9-15,-4 8 10 16,-8 4-17-16,-2 5 11 16,-7 4-1-16,-4 5-14 15,0 4 4-15,-6 6-8 16,-1 2-3-16,3 2 8 16,2 0-8-16,11-6 0 0,4-5 1 15,11-13 1 1,8-10-2-16,4-10 0 0,2-6 0 15,0 0 0-15,0 0 0 16,0 0 0-16,2-12 1 16,21-14 4-16,1-6-5 15,3-2-2-15,-3 0-10 16,-4 0 7-16,-2-5-6 16,0-1-5-16,0-4 2 15,-3-4-2-15,1 2-1 16,-3 0 9-16,-1 5 8 15,-4 4-2-15,1 5 2 16,-2 7 0-16,0 4 8 16,0 5-7-16,-1 4 8 15,0 1-8-15,-1 5 2 16,0 2-1-16,-1 3-2 0,-1 1 0 16,1 0 0-16,2 1 3 15,3 17-3-15,3 4 0 16,-2 8 0-16,-1-1 6 15,3 3-5-15,-1 1-1 16,3-2 4-16,1 1-3 16,1-1 0-16,-3-2-1 15,0-1 0-15,1-1-1 16,-1-2 1-16,-2-3 0 16,-4 0 0-16,-5-1 2 15,-2-3-4-15,0-4 0 0,-9-2 2 16,-15-5 6-1,-8 2-4-15,-7-4-2 0,-2-5 8 16,5 0 4-16,3 0 5 16,10 0-8-1,6-2-1-15,3-7 7 0,8 1-15 16,1 4 0-16,5 0-1 16,0-1-4-16,0-1-34 15,3 0-54-15,15 0-64 16</inkml:trace>
  <inkml:trace contextRef="#ctx0" brushRef="#br0" timeOffset="11055.1">27578 1546 359 0,'0'0'39'15,"0"0"-32"-15,0 0 8 16,0 0 14-16,0 0-12 16,0 0-8-16,3 25-8 15,-3 2 15-15,0 5 3 16,0 2-6-16,0 0 14 16,0 1-23-16,0-4-2 15,-7-4 3-15,2-4-4 16,3 0-1-16,0-2 0 15,2-2 2-15,0 0-4 16,0-1-32-16,0-3-58 16,0 2-56-16</inkml:trace>
  <inkml:trace contextRef="#ctx0" brushRef="#br0" timeOffset="11354.8">27311 2055 433 0,'0'0'29'0,"0"0"-29"16,0 0 0-16,0 0 10 15,0 0 6-15,0 0 16 0,42 22-11 16,-11-17-16-1,5-4 8-15,7-1-11 0,1 0 0 16,-1 0 0-16,-1 0-2 16,-4-8-1-16,-5-4-6 15,-2 0-28-15,-4-6-7 16,-7 4-30-16,-9-3-39 16,-4-4-169-16</inkml:trace>
  <inkml:trace contextRef="#ctx0" brushRef="#br0" timeOffset="11614.73">27362 1608 176 0,'0'0'215'16,"0"0"-182"-16,0 0-32 15,0 0 21-15,0 0 23 16,0 0-12-16,72-4-7 16,-28 4-9-16,5 0-14 15,2 0 4-15,3 0-7 16,-3 0 0-16,1 0-4 16,-6-6-9-16,-8 2-77 0,-9-8-148 15</inkml:trace>
  <inkml:trace contextRef="#ctx0" brushRef="#br0" timeOffset="17981.06">18499 963 320 0,'0'0'15'0,"0"0"5"16,0 0 19-16,0 0 5 15,0 0-9-15,0 0-2 16,0 0-25-16,0 0-8 16,-29-37-11-16,13 72 11 15,-3 17 9-15,-12 18-8 0,-8 5 2 16,1 5-1-16,1-3 0 15,3-4-2-15,5-5 0 16,7-4 2-16,2-13-2 16,9-8 0-16,4-13 0 15,5-14-3-15,2-6 4 16,0-9-2-16,0-1 1 16,0 0 0-16,0-1 5 15,0-21-3-15,7-13 4 16,11-16-3-16,6-8-1 15,7-6-3-15,3-10 1 16,2-3 0-16,-3-5-6 0,-2 5 4 16,-4 9 2-16,-10 12 0 15,-7 22 0-15,-6 14 2 16,-4 11-2-16,0 8 2 16,0 2-3-16,0 0 1 15,0 0-3-15,2 0-1 16,7 22-4-16,4 10 6 15,5 12 2-15,7 11 0 16,8 7 1-16,0 1-1 16,3 4 0-16,-1-1 0 15,-3-4 1-15,-6-3-1 16,-5-9 0-16,-6-8 1 16,-8-10-5-16,-7-5 4 15,0-10-3-15,0-3 3 16,-26 0 3-16,-15-2 8 0,-14-2-11 15,-13-2 2-15,-1-6 3 16,5-2-4-16,12 0-1 16,12-4 4-16,11-11-4 15,12 2 0-15,8-1-1 16,9-3-15-16,0 0-40 16,18-5-51-16,19-6-121 15</inkml:trace>
  <inkml:trace contextRef="#ctx0" brushRef="#br0" timeOffset="18436.5">19360 819 313 0,'0'0'17'16,"0"0"16"-16,0 0 1 15,0 0 1-15,0 0-2 16,0 0-33-16,0-13 2 0,0 13-6 15,0 2 1-15,8 22 3 16,3 11 5-16,-5 12 9 16,0 10 13-16,-6 9-9 15,0 2-12-15,0-2 9 16,-2-2-13-16,-4-5 4 16,6-7 0-16,0-4-4 15,0-9-1-15,10-2-1 16,3-11 0-16,3-3 0 15,-5-9 0-15,-3-1-3 16,0-5-4-16,-8 0-22 0,0-4-45 16,2-1-30-16,-2-3-59 15</inkml:trace>
  <inkml:trace contextRef="#ctx0" brushRef="#br0" timeOffset="18689.02">19021 1660 483 0,'0'0'0'0,"0"0"-6"0,0 0 2 15,0 0 4-15,0 0 15 16,177-30-15-16,-102 13 0 15,2-8 0-15,1-3 2 16,-7 0-4-16,-8-5-7 16,-12 1-49-16,-13 1-36 15</inkml:trace>
  <inkml:trace contextRef="#ctx0" brushRef="#br0" timeOffset="18936.87">19138 854 342 0,'0'0'25'15,"0"0"-17"-15,0 0 3 16,0 0-3-16,0 0 8 16,0 0-7-16,108-62-3 15,-52 52 12-15,6 4-18 16,0-1 2-16,-2 2-1 15,-7 5 0-15,-6 0-2 16,-15 6-6-16,-14 16-24 16,-14 6-28-16,-4 8-91 15</inkml:trace>
  <inkml:trace contextRef="#ctx0" brushRef="#br0" timeOffset="19862.84">18865 1871 383 0,'0'0'6'16,"0"0"-3"-16,0 0-1 15,0 0-2-15,0 0 12 16,0 0 6-16,-56 131 10 15,25-72-17-15,2 1-9 16,4-5 12-16,5-5-14 16,7-6 9-16,-1-2-6 15,7-6-2-15,5-7-1 16,-2-4 0-16,2-7 0 16,2-8 0-16,-2-8 0 0,2-2 0 15,0 0 3-15,0 0-3 16,0 0 9-16,0 0-9 15,0 0 1-15,0 0 0 16,0 0-1-16,4 0 0 16,14 0 11-16,8-5-11 15,3-3 3-15,12-5-3 16,3 1 0-16,8-5-1 16,4 3 1-16,4-5 0 15,2 2 0-15,3 4 4 16,1 1-5-16,3-2 1 15,-4 2 0-15,-7 2-3 16,-7 1 3-16,-9 5 0 16,-4 3-1-16,-9 1 5 15,-2 0-7-15,-5 0 3 0,-3 0 0 16,-4 0-2-16,-2 0 2 16,-2 0 0-16,-2 1 0 15,-3 3 3-15,2 1-6 16,1-1 3-16,-3 1 0 15,7 7-4-15,-1 3 3 16,-2 6 1-16,7-2 0 16,-4 3 4-16,3 4-7 15,1 1 3-15,-3 4 0 16,-1 3-2-16,-5 4 2 16,0 0 0-16,-2 0 2 15,1-3 1-15,-3-8 0 16,0-6-3-16,1-9 0 0,0-4-1 15,-5-4 2-15,2-2-1 16,-2-2 0-16,0 0 3 16,0 0 0-16,2 0-3 15,0 0 0-15,5 0-1 16,-1-2 1-16,4-10-18 16,-1 2-66-16,-7 0-103 15</inkml:trace>
  <inkml:trace contextRef="#ctx0" brushRef="#br0" timeOffset="20817.8">18637 2371 216 0,'0'0'45'0,"0"0"-11"15,0 0 8-15,0 0-16 16,0 0-9-16,0 0-11 15,-8-5-3-15,8 5 5 16,0 0-5-16,0 0 1 16,-3 0 29-16,-5 0-5 15,-6-2-21-15,-11 2-2 16,-10 0-2-16,-12 0 6 0,-11 0-9 16,-8 7 0-1,-9 4 1-15,-4 1 1 16,-6 0-2-16,-2 1 8 15,0-6-8-15,7 3 12 0,8-4-12 16,14-2 0-16,12-2 6 16,13 0-4-16,6 0 1 15,11-2 2-15,3 0-5 16,0 0 2-16,-1 0-2 16,-7 2 0-16,0 1-2 15,-8 3 2-15,-2 1 0 16,-1 1 0-16,3 2 2 15,5 0-3-15,3-1 1 16,8-2 0-16,7 2-5 0,2 2 4 16,4 7-5-16,0 4 5 15,0 5 1 1,0 0 6-16,0 6-6 16,0-3 0-16,0 0 2 0,0-2 0 15,-6-6 0-15,2-2 0 16,0-4 0-16,-1 0 1 15,1-1-3-15,0-4 0 16,-1-1-3-16,5-2 3 16,0-2-21-16,0-2-60 15,9-4-57-15</inkml:trace>
  <inkml:trace contextRef="#ctx0" brushRef="#br0" timeOffset="22932.42">19582 3077 258 0,'0'0'3'0,"0"0"0"16,0 0 41-16,0 0 6 16,0 0-3-16,0 0-14 15,38-78-3-15,-38 78 7 16,0 0-7-16,0 0-18 16,0 0-3-16,0 3-9 15,-5 21 0-15,-13 14 7 16,-9 12-5-16,-4 10 3 0,-4 6-5 15,-1 1 0 1,7-7 2-16,7-6-1 0,9-12-1 16,8-10 0-16,5-8 1 15,0-12-4-15,0-5 3 16,0-7 0-16,0 0 0 16,0-11 2-16,0-15 10 15,0-12-12-15,0-7 2 16,-2-2-3-16,-4-8 1 15,0-2 0-15,2-6-5 0,4 1 2 16,0-1 3 0,0 8 0-16,0 5 0 0,0 10-5 15,2 3 5-15,8 11-1 16,3 7-3-16,3 2 0 16,-1 5 4-16,3 4 0 15,0 6-1-15,2 2-4 16,2 0 5-16,-2 24-7 15,2 12 7-15,-5 8-5 16,-5 6 5-16,-3 3 0 16,1 1 0-16,-4-1 1 15,-2-8-1-15,7-9 0 16,-1-12-2-16,3-8 2 16,-2-12-4-16,0-4-2 15,2 0 6-15,6-20 7 16,-2-14-7-16,3-10 0 15,-2-6 0-15,-5 4 2 0,-2 3-2 16,-3 15 0 0,-6 11 1-16,0 8 6 0,-2 9-6 15,0 0 4-15,0 0-5 16,0 13-10-16,0 13 10 16,0 8 0-16,0 2 5 15,0 2-5-15,0 0 0 16,0-2 0-16,4 0-1 15,9-2 1-15,1-2-6 16,1-4-12-16,1-1-59 0,-3-10 1 16,1-2-60-1</inkml:trace>
  <inkml:trace contextRef="#ctx0" brushRef="#br0" timeOffset="23279.77">20181 2839 365 0,'0'0'14'0,"0"0"-14"16,0 0 1-16,0 0-1 0,0 0 19 15,-40 113 6-15,18-66 0 16,2 4-11-16,-2-5 9 15,1 0-3-15,8-2-9 16,-1-2 5-16,8 0-16 16,6-3 0-16,0-6 2 15,0-2 2-15,4-8-6 16,15-6 2-16,7-5-2 16,3-6 0-16,7-5 1 15,6-1 1-15,5 0-7 16,-3-11-36-16,-4-6-48 15,-15-2-107-15</inkml:trace>
  <inkml:trace contextRef="#ctx0" brushRef="#br0" timeOffset="25847.07">16583 3216 335 0,'0'0'17'0,"0"0"-13"15,0 0-3-15,0 0 24 0,-116-28 0 16,92 28 6-16,-1 0-26 16,-2 21-2-16,-4 8 4 15,0 7-7-15,2 9 12 16,2 0-1-16,10 2-9 16,1 1 1-16,7 0-3 15,9-3 0-15,0-1 1 16,2-6-1-16,25-6 0 15,6-9 1-15,7-5 2 16,5-5 2-16,1-7-3 16,2-5 0-16,-4-1-2 15,-3-4 2-15,-4-20-2 16,-3-13 4-16,-3-8 0 16,-2-7-2-16,-9-2-2 15,-9-5 0-15,-11 3-3 0,0 5 1 16,-14 4 2-16,-19 6 2 15,-5 8-2-15,0 11 0 16,3 6-1-16,2 7 0 16,4 9-6-16,4 0 7 15,7 0-30-15,7 5-38 16,7 11-36-16,4-1-90 16</inkml:trace>
  <inkml:trace contextRef="#ctx0" brushRef="#br0" timeOffset="26147.26">17145 2971 345 0,'0'0'8'16,"0"0"-8"-16,0 0 2 15,0 0-2-15,0 0 3 16,0 0 12-16,-34 148 10 16,18-91-12-16,8 1-4 15,6-4 0-15,2-4-5 16,8-3 3-16,23-5-7 16,11-8 0-16,12-6 1 15,2-8 5-15,6-6-12 16,-4-6 6-16,-6-1-89 0,-19-6-139 15</inkml:trace>
  <inkml:trace contextRef="#ctx0" brushRef="#br0" timeOffset="26339.66">17160 3382 261 0,'0'0'127'0,"0"0"-116"16,0 0-11-16,134-50 0 16,-69 38 0-16,-3-1 4 15,-2 0-8-15,-9 1-50 16,-10-1-67-16</inkml:trace>
  <inkml:trace contextRef="#ctx0" brushRef="#br0" timeOffset="26997.18">17639 3142 22 0,'0'0'58'0,"0"0"-34"16,0 0 35-16,0 0-35 15,0 0 15-15,0 0-8 16,-31 122-2-16,31-84 1 15,0 2-19-15,4-4 7 16,5 3 9-16,-7-2-18 16,0-2 8-16,-2 1-13 15,0-2-2-15,0-5 9 16,0-6-10-16,0-5 3 16,-2-8-2-16,2-6 0 0,-2-4 6 15,2 0 8-15,0-16 29 16,-2-16-32-16,0-6-13 15,0-4 3-15,-1 2-3 16,3 2 2-16,0 5-4 16,0 7-1-16,0 5 1 15,16 2-1-15,8 0-3 16,5 2 4-16,3-1-5 16,3 4-22-16,-2 1-25 15,-1 2-4-15,-3 3-67 16</inkml:trace>
  <inkml:trace contextRef="#ctx0" brushRef="#br0" timeOffset="27459.88">17960 3251 224 0,'0'0'30'16,"0"0"-12"-16,0 0-11 16,0 0 11-16,0 0-8 15,0 0-8-15,-27 50 6 16,16-19 17-16,-5 4-21 16,5 0 13-16,5-5-8 15,1-3-9-15,5-5 2 0,0-5 2 16,0 0-4-16,9-3 1 15,4-4-1-15,3-3 0 16,2-2 0-16,4-5 0 16,-2 0 13-16,3 0-13 15,-2-6 0-15,-4-12 4 16,-7-2-3-16,-5-3 1 16,-5-4-2-16,0 1 0 15,-7 2-2-15,-13-1 2 16,-4 2 0-16,2 5 1 15,-1 4-1-15,4 1 2 16,5 6-2-16,3 1 0 0,1 1-2 16,6 3 1-1,2 2-8-15,2 0-30 0,0 0-51 16,0 0 17-16</inkml:trace>
  <inkml:trace contextRef="#ctx0" brushRef="#br0" timeOffset="27868.25">18265 3204 233 0,'0'0'18'0,"0"0"-16"0,0 0 11 15,0 0 15-15,0 0-7 16,0 0 17-16,-112-91-28 16,108 91 0-16,4 0-5 15,0 0-4-15,0 6 0 16,0 13-1-16,0 6 0 16,16 4 3-16,7 0 0 15,5 7-3-15,4 1 0 16,3 7 3-16,-1 0 2 15,-5 3-5-15,-10-3 3 16,-3-4 10-16,-9-4-11 16,-5-3 19-16,-2-6-7 15,0-2-5-15,-11-6 11 0,-11-3-4 16,-5-3-16-16,-2-11 6 16,0-2-6-16,5-2-60 15,-5-18-144-15</inkml:trace>
  <inkml:trace contextRef="#ctx0" brushRef="#br0" timeOffset="32198.83">19894 3634 176 0,'0'0'16'15,"0"0"-16"-15,0 0 0 16,0 0 10-16,0 0 12 16,0 0-2-16,0 0-6 15,0 0-5-15,0-8 16 0,0 8-2 16,0 0 4-16,0 0-2 15,0 0-14-15,0 0 0 16,0 1-4-16,0 20-3 16,0 10 26-16,0 10-1 15,0 6 3-15,0 2-8 16,0 1-15-16,0-3-1 16,0-3-2-16,4 0-4 15,3-4 3-15,2-3-4 16,2-2-1-16,-4-6 5 15,-3-4-3-15,0-3-2 16,-1-4 0-16,0 0 3 16,-1-2-4-16,0-4 1 15,-2-2 0-15,0-4-2 16,0 0 5-16,0 0-3 0,0-1 0 16,0 0 1-1,2-1-1-15,-2-3 0 0,0-1 0 16,0 0-1-16,0 0 3 15,0 0-2-15,0 0 0 16,0 2 1-16,0-2 1 16,0 3-2-16,-16-1 0 15,-13 2 9-15,-17 2-6 16,-19 4-3-16,-11 3 0 16,-10 2 1-16,-6 5-2 15,3-5 1-15,4 2 0 16,7-4 0-16,11-6 3 15,5-1-3-15,2 0 0 16,6 2 1-16,8-2 2 0,6 4-3 16,3-2 0-1,6 3 1-15,5-1 0 0,4 0-1 16,3-2 0-16,6-4 1 16,5-3-3-16,6 2 2 15,2-3-3-15,0 0 1 16,0 0-13-16,0 0-15 15,0 0-18-15,13 0 2 16,9 0 8-16,0-4-69 16,9-13-143-16</inkml:trace>
  <inkml:trace contextRef="#ctx0" brushRef="#br0" timeOffset="33139.85">19996 4195 192 0,'0'0'21'15,"0"0"-8"1,0 0 30-16,0 0-23 0,0 0-9 16,0 0-11-1,-11 9 0-15,13-6 3 0,9-3-3 16,-3 2 2-16,0-2 1 15,-1 2-3-15,-1-2 0 16,-1 2 1-16,2 0 0 16,0-2 1-16,1 0 1 15,4 0 5-15,5 0 19 16,6 0-14-16,8-11-5 16,7 2 0-16,11-4-7 15,6 4 13-15,13-5-9 16,5 1-1-16,0 2 9 0,3-3-13 15,-3 3 3 1,-1 2-2-16,1-1 2 0,-4 1-4 16,3 1 1-1,-1-3 0-15,-4 1 1 0,-5-1-1 16,-6 3 0-16,-10 2-1 16,-12 4 2-16,-7 2-1 15,-11 0 0-15,-3 0 0 16,1 0-2-16,-4 0 2 15,6 0 0-15,2 0 2 16,2 0 0-16,3 0-2 16,-2-6 0-16,2 0 0 15,-8 2 0-15,-1 1 0 16,-10 3 0-16,-2 0-1 16,-2 0 2-16,0 0-1 0,0 0 0 15,2 0 0-15,1 0-3 16,-3 0 3-16,4 6 0 15,-2 9 0-15,3 8 2 16,0-1 4-16,1-3-6 16,-2-1 2-16,3 0-2 15,0-1 0-15,0-5 0 16,-1-5 0-16,3-3-1 16,-2-1 1-16,0-1 0 15,-3 0-2-15,0 0 0 16,1-2-29-16,-3 2-30 15,-2 5-17-15</inkml:trace>
  <inkml:trace contextRef="#ctx0" brushRef="#br0" timeOffset="33998.69">18662 4567 229 0,'0'0'50'16,"0"0"-45"-16,0 0 2 16,0 0 4-16,0 0-8 15,0 0 0-15,20-3-3 16,-13 3 2-16,-3 0-3 16,0 0 1-16,-2 0 0 15,-2 0 3-15,0 6-2 16,0 12 7-16,0 5 8 15,0 6 7-15,-6 3 15 0,0 0-24 16,-1 0-2-16,4 0 19 16,-1-6-16-16,4-4-3 15,0-6-1-15,0-3-9 16,0-2 6-16,-3 4-8 16,-1-1 0-16,-4 4 0 15,-9 0-78-15,-2-8-312 16</inkml:trace>
  <inkml:trace contextRef="#ctx0" brushRef="#br0" timeOffset="35012.48">17729 5211 189 0,'0'0'63'16,"0"0"-33"-16,0 0-10 16,0 0 5-16,0 0 13 15,0 0-20-15,0 0 9 16,-6-68-6-16,6 68-3 15,0 0-4-15,6 30-6 16,-2 14 4-16,-4 17 34 16,0 9-31-16,0-1-9 15,-7 2-1-15,-4-9-4 16,-2-8 1-16,3-1-2 16,1-10-7-16,1-2 0 15,-1-9-85-15,-3-7-27 16,2-12-214-16</inkml:trace>
  <inkml:trace contextRef="#ctx0" brushRef="#br0" timeOffset="35236.87">17367 5486 480 0,'0'0'27'15,"0"0"-27"-15,0 0 5 16,0 0 8-16,116-96 0 16,-49 62-7-16,11-2 1 15,4-5-5-15,-3 4 0 0,-6 4-2 16,-11 5-7-16,-10 8-1 16,-8 6-95-16,-9 8-57 15</inkml:trace>
  <inkml:trace contextRef="#ctx0" brushRef="#br0" timeOffset="35979.69">18107 5193 323 0,'0'0'18'15,"0"0"-15"-15,-13 124-1 0,13-68 3 16,0 7 1-1,0 1-4-15,9 2 5 0,-5 0-6 16,-2-3-1-16,-2-7 1 16,0-10 2-16,0-14-2 15,0-14-1-15,0-8 0 16,0-8 2-16,0-2 5 16,0-6 44-16,0-24-31 15,0-15-17-15,2-11-1 16,3 2-2-16,1 3 0 15,4 4-4-15,-2 5 6 16,5 6-2-16,1 4 0 16,4 4-4-16,4 2 4 15,3 0-8-15,4 2-6 0,2 2-3 16,7 2-29 0,-1 4 11-16,4 6 6 15,-3 7 4-15,-7 2 7 0,-4 1-2 16,-12 0-5-16,-6 0 25 15,-9 4-6-15,0 8 6 16,0 2 3-16,-7 0 4 16,-12 4 16-16,-4 2 4 15,-4 4-15-15,0 8 24 16,-4 6-22-16,2 5-8 16,0 7 2-16,3-3 1 15,4 1-2-15,6-4-7 16,11-7-1-16,5-7-2 0,0-10-3 15,7-10 1 1,13-8 5-16,3-2 0 16,4-2 0-16,2-26-1 15,4-6 1-15,-4-8 0 0,-7-1-7 16,-4 4 7-16,-10 4 0 16,-3 9 3-16,-5 4 6 15,0 8 6-15,0 5-6 16,0 4 26-16,0 5-23 15,2 0-9-15,5 0-3 16,2 0 1-16,2 6-2 16,5 12 1-16,-1 2 0 15,1 4-1-15,-1 2 1 16,1-3-6-16,4-5-42 16,4-4-19-16,7-5 4 15</inkml:trace>
  <inkml:trace contextRef="#ctx0" brushRef="#br0" timeOffset="36532.19">18984 5396 268 0,'0'0'39'0,"0"0"-36"15,0 0-1-15,0 0 24 16,-122 0-7-16,98 30-11 15,-3 10-1-15,5 4-7 0,-1 2 7 16,4 2-7-16,9-5 0 16,4-4 1-16,4-4 0 15,2-9-1-15,0-8 0 16,4-5 5-16,14-7-10 16,5-6 6-16,2 0-1 15,7-23 30-15,4-13-22 16,2-8-3-16,-1-13-1 15,-1-8-2-15,-1-12-2 16,-3-9 0-16,-6-10 0 16,-7-1-2-16,-11 1 2 15,-8 6 0-15,0 4 1 0,-8 11 1 16,-4 16 0-16,3 13 1 16,5 15 11-16,4 14 7 15,0 8-13-15,0 7 3 16,0 2-11-16,0 0 4 15,0 4-6-15,13 20 2 16,3 13 0-16,-3 9 9 16,-1 7-5-16,-6 9 5 15,-6 9 1-15,0 9-5 16,0 4 10-16,0 1-15 16,0-3 1-16,0-10-1 15,15-11 0-15,8-14 0 16,4-13-2-16,4-9-18 15,-4-10-22-15,-2-1-65 16,-8-7-136-16</inkml:trace>
  <inkml:trace contextRef="#ctx0" brushRef="#br0" timeOffset="44903.89">21571 3896 19 0,'0'0'53'0,"0"0"5"16,0 0-13-16,0 0-11 0,0 0-9 15,0 0 3 1,0 0 7-16,0 0-22 0,16-25 1 15,-11 18 11-15,-1-1-2 16,-2 2 10-16,-2 0-14 16,0 2 0-16,0 0 6 15,0 4-15-15,0-2-2 16,0 2-5-16,0 0-2 16,0 0 1-16,0 0-2 15,0 0-3-15,0-2 0 16,0 2 1-16,0 0 2 15,0 0-1-15,0 0 4 16,0 0-5-16,0 0 2 16,0 0 0-16,0 0-1 15,0 0 1-15,0 0-1 0,0 0 1 16,0 0 0-16,0 0 1 16,0 0-1-16,0 0 0 15,0 0-2-15,0 0 2 16,0 0 0-16,0 0-1 15,0 0 1-15,0 0-2 16,0 0 2-16,0 0 0 16,0 0-2-16,0 0 2 15,0 0 0-15,0 0 0 16,0 0 2-16,0 0-3 16,0 0 1-16,0 0 0 15,0 0-2-15,0 0 2 16,0 0 0-16,0 0 0 15,0 0 2-15,0 0-3 0,0 0 1 16,0 0-4-16,2 0 2 16,0 0-10-16,-2 0 1 15,4 0 9-15,-2 0-4 16,-2 0 4-16,0 0-1 16,0 0 3-16,0 0-2 15,0 0 2-15,2 0 0 16,-2 0 0-16,0 0-17 15,0 0-52-15,0 0-163 0</inkml:trace>
  <inkml:trace contextRef="#ctx0" brushRef="#br0" timeOffset="45900.54">21600 4001 190 0,'0'0'37'16,"0"0"-37"-16,0 0 0 15,0 0 8-15,0 0 11 16,0 0-11-16,0-5 1 16,0 3-2-16,0 2 12 15,0-2-9-15,0 2 6 16,0 0 9-16,0 0-14 16,0 0 1-16,0 0 9 15,0 0-8-15,0 0 3 0,0 0-15 16,0 4 0-1,0 10 21-15,0 4-16 0,0 5 5 16,0 3 0-16,0 1-8 16,0 1 5-16,0 1-8 15,0-4 0-15,-2 2 4 16,0-4-2-16,2 2-1 16,0-2 3-16,-2-4-2 15,2-1 3-15,-2 0-5 16,2 2 0-16,0 3 5 15,-3-2 2-15,3 2-2 16,0-1 0-16,0-3-4 16,0 3 3-16,0 0-4 15,0-1 0-15,0-1 1 16,0-2-1-16,0-2 0 0,0-2 0 16,0-3 2-16,0 1-2 15,0-1 0-15,0-3 0 16,0-2 0-16,0-4 0 15,0-2 0-15,0 0 1 16,0 0 1-16,0 0 0 16,0 0-2-16,0 0 0 15,0 0 5-15,0 0-4 16,0 0-1-16,0 0 0 16,0 0 1-16,0 0-4 0,0 0 1 15,0 0-4 1,0 0 5-16,0-12-36 15,0 0-50-15,0 2-20 0</inkml:trace>
  <inkml:trace contextRef="#ctx0" brushRef="#br0" timeOffset="46746.61">21151 5179 345 0,'0'0'52'0,"0"0"-49"15,0 0 1-15,0 0 2 16,6 132 14-16,-6-77-14 16,0-1-5-16,0 4 8 15,2-2-7-15,1-6 1 16,-3-6 4-16,0-12-6 15,0-10 5-15,0-7-6 16,2-12 0-16,-2-3 2 16,0 0-1-16,0-3 4 15,-2-27-2-15,-11-17-1 0,-1-12 6 16,3-12-8-16,7-8 0 16,4 4-3-16,0 6 3 15,0 18-1-15,13 13-1 16,-5 15 4-16,4 11-4 15,1 3 0-15,1 1 2 16,1-3 2-16,5 1-1 16,5 6-1-16,2 2 0 15,1 2 2-15,1 0 2 16,-2 23-3-16,-7 12 6 16,-5 7 8-16,-5 1-10 0,-6-1 2 15,-4 0 2 1,0-2-5-16,-14 5 7 0,-12 5-10 15,-8-1-1 1,-6 0 6-16,0-11-4 0,3-7-2 16,3-11 0-16,8-9 2 15,10-10-6-15,5-1 3 16,4 0-28-16,2 0-15 16,3-6-37-16,2-7-25 15,0-1-107-15</inkml:trace>
  <inkml:trace contextRef="#ctx0" brushRef="#br0" timeOffset="47429.16">21446 5476 41 0,'0'0'223'0,"0"0"-212"15,0 0-11-15,0 0 10 16,0 0 11-16,0 0 9 15,119 33-8-15,-95-56-13 16,3-4 3-16,-4-6 0 16,-4-5-7-16,-3 0 5 15,-7 4-8-15,-5 2 0 16,-4 8 5-16,0 7-7 16,-10 8 12-16,-7 3 5 15,0 4-14-15,1 2 8 16,-3 0-3-16,-2 3-1 15,-1 21-4-15,-3 11-1 0,1 11-2 16,2 6 1-16,1 4 0 16,8-4 0-16,5-10-1 15,8-8 0-15,0-9 1 16,0-6-1-16,6 2 0 16,9-9-2-16,1 0 3 15,6-8-2-15,1-3 1 16,1-1 0-16,3 0 5 15,-2 0-5-15,-1-14 0 16,0-5 0-16,5-3 3 16,5-5-1-16,-1-1-2 15,-2 0 0-15,3-10 0 16,-5 3 1-16,-3-7-1 0,-5 3 0 16,-8 3 2-16,-6 2 0 15,-7 5-2-15,0 1 0 16,0 6 3-16,0 5-1 15,-12 4-2-15,-1 9 0 16,0 4 2-16,-3 0 3 16,0 6-5-16,-1 16 0 15,1 13 3-15,-1 9-1 16,3 6-2-16,3 2 3 16,5 3-1-16,3-11 3 15,3-5-5-15,0-7 0 16,0-8-2-16,5-6-2 0,12-8-5 15,6-6-20-15,-1-4-35 16,3 0-14-16,6-11-180 16</inkml:trace>
  <inkml:trace contextRef="#ctx0" brushRef="#br0" timeOffset="48046.77">22209 5278 327 0,'0'0'26'15,"0"0"-20"-15,0 0 1 16,0 0 30-16,0 0-6 15,20 139-18-15,-16-86 9 16,-4 7-7-16,0-4 2 16,0-6 1-16,0-7-9 15,0-13-4-15,0-8-5 16,3-11 4-16,-1-5-4 16,-2-6 0-16,0 0 0 15,0 0 4-15,0 0 2 0,0-17 19 16,0-19-23-1,-2-17 4-15,-9-15-8 0,1-16 2 16,8-8-8-16,2 0 6 16,0 14 1-16,8 19 1 15,-2 24 0-15,-6 20 2 16,0 15-6-16,0 0 4 16,0 0 0-16,15-2-1 15,12-10 4-15,6-1-3 16,1 5 0-16,-5 3 0 15,-7 5-5-15,-7 7 5 16,-7 29 0-16,-8 5 13 16,0-1-1-16,-6 2 8 15,-13-5-4-15,-4-5-12 16,-1-2 11-16,-3-4-15 16,1-4 0-16,-1-3 2 15,2-4-2-15,3-5-2 0,11-10-25 16,-1 0-46-16,8 0-39 15,4-16-231-15</inkml:trace>
  <inkml:trace contextRef="#ctx0" brushRef="#br0" timeOffset="48896.47">23054 4650 391 0,'0'0'54'0,"0"0"-50"16,0 0 10-16,0 0 14 16,0 0 0-16,0 0-24 15,0 66 9-15,-14-4 26 16,-13 24-25-16,-6 7 13 15,-5-5 2-15,0-4-11 16,0-6-7-16,0-3-7 16,5-7-2-16,6-4 1 15,12-17-3-15,15-11 0 16,0-11-1-16,0-13-4 16,8-4 3-16,11 0 0 15,4-5 2-15,6-3 0 16,8 0 0-16,-2-3 0 0,5-15 0 15,0-3-5-15,-5 2 3 16,-3 3-10 0,-8 7 3-16,-5 2 5 0,-6 3 3 15,0-2 1-15,0-8-3 16,-1 1 4-16,1 4-1 16,-2 4 0-16,5 2 1 15,3-3 0-15,4-2-1 16,4-8 0-16,2 0-1 15,0-4 3-15,0-4-2 16,0-4 0-16,-4 0 1 16,-6-4-1-16,-3 2 0 15,-7-1 0-15,-7 3 1 16,-2 4 1-16,0 4-2 0,0 9 0 16,-11 2 1-16,-5 7 1 15,-3 2-2-15,0 0 0 16,-1 0-2-16,-2 5 4 15,-4 26 1-15,-6 19-3 16,-8 14 0-16,4 2 1 16,7-3-1-16,10-9 0 15,14-6-2-15,5-8 2 16,0-2-2-16,5-10-7 16,16-7-18-16,10-7 15 15,8-11-57-15,1-3-7 16,7 0-7-16,-1-17-86 0</inkml:trace>
  <inkml:trace contextRef="#ctx0" brushRef="#br0" timeOffset="49363.05">23731 5111 302 0,'0'0'51'0,"0"0"-30"16,0 0 28-16,0 0 15 15,0 0-21-15,0 0-25 16,-99-33-4-16,72 52-13 0,-8 18 0 16,-7 15 11-1,-2 7-6-15,3-4 3 0,12-3-9 16,12-6 3-16,15-8-6 16,2-4 3-16,0-7-4 15,15-14 3-15,5-7-6 16,3-6 7-16,5 0 0 15,3-22 1-15,0-13-1 16,3-10 0-16,-2-8-15 16,-3 2 9-16,-6-3-3 15,-2 7 9-15,-11 14 0 16,-10 16 1-16,0 17 20 16,0 0-11-16,0 0-2 15,-2 0 4-15,2 0-3 0,0 0-9 16,0 0 0-1,5 0 0-15,0 22-2 0,-3 4 3 16,2 2-1 0,-1-6 2-16,1-3-2 0,4-6-1 15,-1-2-18-15,5-5-20 16,1-5 8-16,-2-1-54 16,7 0-6-16,6-9-35 15</inkml:trace>
  <inkml:trace contextRef="#ctx0" brushRef="#br0" timeOffset="49696.5">24027 5157 136 0,'0'0'148'0,"0"0"-115"16,0 0-12-16,0 0 4 16,0 0 14-16,-13 110-21 15,13-92-5-15,0 3-5 16,0 2 6-16,0 4 12 15,0-10 7-15,0-6-10 16,0-7-18-16,0-4-5 16,0 0 11-16,0 0 18 15,0-4-2-15,0-19 6 16,0-10-32-16,6-10-1 16,7 1 9-16,3-3-8 0,5 0 2 15,-4 3-3-15,6 2 1 16,1 3-7-16,5-2 1 15,7 3-21-15,4 2 0 16,2 4-11-16,-4 9 3 16,-11 11-5-16,-16 10-47 15,-11 3-93-15</inkml:trace>
  <inkml:trace contextRef="#ctx0" brushRef="#br0" timeOffset="50595.45">24434 5021 479 0,'0'0'23'0,"0"0"-5"16,0 0 21-1,0 0-4-15,0 0-14 16,0 0-21-16,2 26 0 0,8 0 10 15,-8 8 3-15,-2 4 0 16,0-2 1-16,0-8-14 16,0-2 7-16,0 3-7 15,0-4 0-15,0 2 3 16,-14-7-2-16,6-8 1 16,6-4-2-16,2-8 1 15,0 0-4-15,0-4 3 16,0-19-3-16,4-8 2 15,18-6-2-15,7-2 2 16,7-4-4-16,2-1-8 16,-1 1 12-16,-8 12-5 15,-8 12 6-15,-13 16-1 0,0 3 1 16,0 0 0 0,7-3 0-16,8-10 0 0,6-1-2 15,-4 2 2-15,-3 7 0 16,-4 5-1-16,-12 6 3 15,-2 27-2-15,-4 7 6 16,0 2 1-16,0-4 7 16,0-3-14-16,0-4 0 15,0-6 1-15,0-6 1 16,10-4-3-16,-1-3 1 16,1-7 0-16,2-2-6 15,1-3 3-15,1 0 3 16,5-8-5-16,6-16 10 0,2-5-10 15,0-4-1-15,-2-2-4 16,-6-1 5-16,-5 6 4 16,-8 10 1-16,-6 12 3 15,0 8-2-15,0 0 1 16,0 0 0-16,0 0-1 16,0 0 10-16,0 0-11 15,0 8 0-15,0 12 3 16,0 8 3-16,5 0-2 15,1 0-4-15,4-6 1 16,-2-7-1-16,1-8 0 16,0 2 0-16,2-5-1 15,0-3-19-15,1-1-29 16,-3 0-89-16,-3-9-114 16</inkml:trace>
  <inkml:trace contextRef="#ctx0" brushRef="#br0" timeOffset="50747.64">25034 4878 586 0,'0'0'25'0,"0"0"-9"16,0 0-7-16,0 0-9 16,0 0-5-16,0 0-61 15,-33 8-58-15,46 4-106 16</inkml:trace>
  <inkml:trace contextRef="#ctx0" brushRef="#br0" timeOffset="51130.14">25297 5003 517 0,'0'0'57'15,"0"0"-54"-15,0 0-3 16,-11 114 15-16,4-78 2 15,7-11-3-15,0-1-13 16,0-4-1-16,0-7 3 16,5-5-3-16,1-6-2 15,3-2-6-15,5 0 8 16,1-3 6-16,9-26-1 0,3-6 0 16,2-8-3-16,5-3 0 15,-3-2-2-15,-2 5 0 16,-7 16 0-16,-17 19-1 15,-5 8 1-15,0 8 0 16,0 5 0-16,0-6-1 16,0-3-1-16,11 10 0 15,2 12 2-15,-6 8 1 16,-1 2-1-16,3-6-1 16,7-8-8-16,7-10-23 15,0-3 11-15,2-6-78 16,0-3-66-16</inkml:trace>
  <inkml:trace contextRef="#ctx0" brushRef="#br0" timeOffset="51667.98">26034 4992 542 0,'0'0'49'0,"0"0"-11"15,0 0-15-15,0 0-14 16,0 0-2-16,-113 17-5 15,84 15-2-15,2 5 0 16,3-4 3-16,5-5-4 16,11-8 1-16,3-6-1 15,5-6-4-15,0-4-3 0,9-4 5 16,16 0 3-16,10-1 2 16,13-16 10-16,2-1-12 15,6 3 0-15,0 7 0 16,-7 8 0-16,-2 0 0 15,-12 17-1-15,2 18 2 16,-2 3-2-16,3 2 1 16,1 4 0-16,-3 2 0 15,-7 8 0-15,-13 6 0 16,-16 8 5-16,0 7-3 16,-25-3 14-16,-12-2-14 15,-4-12 1-15,-1-14 6 16,4-18-6-16,1-15 7 15,-2-11 15-15,-1-5-9 0,-4-25-5 16,-1-6-11 0,3-4 0-16,7 1 13 0,6 0-3 15,8 7 6-15,8 4-11 16,13-3 0-16,0-3-10 16,17-4 4-16,24-8-9 15,12-2 6-15,11 2-27 16,11 8-1-16,0 7-7 15,1 10-5-15,-9 7-22 16,-16 4-59-16,-13 5-69 16</inkml:trace>
  <inkml:trace contextRef="#ctx0" brushRef="#br0" timeOffset="76292.81">3125 4543 249 0,'0'0'67'0,"0"0"-40"16,0 0-2-16,0 0 22 16,0 0 1-16,0 0-25 15,0 0-14-15,0 0 2 16,0-5-10-16,0 5 6 16,0 0 4-16,0 5-5 15,-2 19 6-15,0 15 2 16,0 9-1-16,-5 12 2 0,1 8-15 15,-3 6 3 1,-3 5 3-16,-3 1-2 0,-7 6 5 16,-7-1-1-16,-7 8-7 15,-7 1 6-15,-3-1-6 16,-4-6 0-16,2-8-1 16,-1-11 2-16,2-5-1 15,6-13-1-15,8-14 0 16,12-13-3-16,7-11 3 15,9-11-1-15,5-1-1 16,0 0-6-16,0 0-3 16,0 0 0-16,0-7 7 15,0-16-4-15,9-4 9 0,7-4-1 16,-1 3 0-16,3 1 0 16,3 6-1-16,-6 3 1 15,3 7 0-15,-3 5-3 16,3 6 3-16,2 0-2 15,9 29 0-15,4 21 2 16,8 21 3-16,-3 24 3 16,-5 20 10-16,-4 12 4 15,-14 6-9-15,-7-3 4 16,-8-7 6-16,0-15-9 16,0-15-1-16,0-15-8 15,0-13-1-15,0-9 0 0,0-16-2 16,2-11 0-1,0-8-1-15,-2-10-32 0,6-7-32 16,-6-4-133-16</inkml:trace>
  <inkml:trace contextRef="#ctx0" brushRef="#br0" timeOffset="77794.75">3727 4435 176 0,'0'0'101'0,"0"0"-79"16,0 0 9-16,0 0 3 15,0 0 2-15,0 0 0 16,6-51-5-16,-6 51-5 15,0 0-1-15,0 0-13 16,0 0 2-16,5 2-13 16,2 25 2-16,4 17 25 15,4 15 3-15,-5 11-16 16,-2 4-9-16,-3 0 0 16,-3-4 1-16,0-11-7 15,0-12 0-15,3-12-1 16,2-13 1-16,-1-10-5 0,-1-6-16 15,-5-6-30-15,0 0-50 16,0 0 10-16,-15-24-186 16</inkml:trace>
  <inkml:trace contextRef="#ctx0" brushRef="#br0" timeOffset="78034.64">3480 4305 337 0,'0'0'86'0,"0"0"-86"0,0 0 0 16,0 0 39-16,131-30-1 16,-77 20-24-16,-1 0-8 15,3 0-6-15,-7 1 0 16,-6 2-8-16,-8 3-41 15,-6 4-54-15,-12 0-194 16</inkml:trace>
  <inkml:trace contextRef="#ctx0" brushRef="#br0" timeOffset="78781.77">3979 4578 253 0,'0'0'122'15,"0"0"-118"-15,39 116 6 16,-18-68 18-16,-3 1-4 16,-5 1 2-16,-4-2-7 15,-4-6-10-15,-3-6 2 16,-2-12-5-16,0-10 0 16,0-8 11-16,0-6-10 15,0 0 3-15,0 0 21 16,0-20 5-16,-10-10-30 15,6-8-6-15,4 0-2 16,0-2 2-16,0-2 2 16,16-1-2-16,9 3-1 15,1 2 0-15,10 6-1 0,-2 8-1 16,-1 7-2 0,0 6 4-16,-6 3-8 0,2 4 5 15,-3 4-13-15,-1 0-21 16,-3 0 3-16,-1 0-9 15,-4 6 3-15,-1 4-1 16,-5 2 12-16,-2 0 2 16,-2-2 20-16,-3-2 7 15,-2-4-1-15,-2 1 3 16,0-2-1-16,0 1 24 16,0 3 4-16,-6 6-4 15,-14 5-9-15,-5 4-14 0,-2 6 6 16,-2 10-3-16,2 3-2 15,8 0-1-15,5 1-1 16,9-10 0-16,5-3-5 16,0-8 5-16,12-8 16 15,8-5-16-15,4-6 0 16,1-2-1-16,0 0 4 16,-2-14-2-16,0-10-1 15,-5-8 3-15,-5-6-4 16,-1-1 1-16,-10-1 0 15,0 4 3-15,-2 4-2 16,0 10 0-16,0 8 5 16,0 7 7-16,0 7 18 15,0 0-27-15,0 0-4 0,9 0-6 16,2 15 6-16,3 6 4 16,-1 0-4-16,3 2 2 15,-3 0-5-15,1 2-8 16,-2 1-32-16,1-2-15 15,1-5-40-15,9-2-91 16</inkml:trace>
  <inkml:trace contextRef="#ctx0" brushRef="#br0" timeOffset="79295.86">4882 4816 308 0,'0'0'108'15,"0"0"-100"-15,0 0 0 16,0 0 13-16,-114 35-11 16,91-5-6-16,3 7-3 15,5 2 1-15,6-1-1 16,7-4-1-16,2-6 1 16,0-4-1-16,0-4 16 15,0-8-16-15,4-6-1 16,7-6 1-16,0 0 0 15,5-8 4-15,2-24 3 16,4-13 1-16,-2-14-3 16,0-7-5-16,-2-7 0 15,-7-6-1-15,-6-12 1 0,-5-3 0 16,0-6-1 0,-2 4 2-16,-8 6-1 0,8 21 1 15,2 19-1-15,0 18 4 16,0 14 0-16,0 10 6 15,0 6 6-15,0 2-2 16,0 0-12-16,0 24 2 16,0 24-4-16,0 18 17 15,0 21-4-15,-7 4 1 16,3 9-4-16,4-1-7 16,0-4 4-16,0-8-7 15,0-6 0-15,13-15-1 16,5-10-2-16,3-6-10 0,-2-10-17 15,1-8-26-15,0-4-34 16,-2-12-69 0</inkml:trace>
  <inkml:trace contextRef="#ctx0" brushRef="#br0" timeOffset="79754.87">5768 4044 380 0,'0'0'148'16,"0"0"-147"-16,0 0 2 16,0 0 2-16,0 0 19 0,0 0-20 15,-9-35 0 1,18 35-4-16,0 0 0 0,0 0 2 15,-3 0 0-15,-1 4-2 16,-1 1 2-16,-2 0-1 16,-2-5 0-16,0 0 1 15,0 0-2-15,0 0 10 16,0 0-5-16,0 0 3 16,0 0 2-16,0 0-10 15,0 0-1-15,0 0-45 16,0 0-196-16</inkml:trace>
  <inkml:trace contextRef="#ctx0" brushRef="#br0" timeOffset="80263.46">5416 4853 277 0,'0'0'146'0,"0"0"-132"16,0 0-14-16,0 0 13 15,0 0 12-15,0 0 14 16,58 0-7-16,-14 0-15 15,14-5 6-15,7-5-11 16,6 0 3-16,1 0-7 16,1 3-8-16,3 2 6 15,4 0-6-15,-2-2 0 0,0 1-2 16,-8-4 2 0,-16 0-3-16,-11-1-12 15,-11-2-15-15,-15-1-12 0,-5 1-53 16,-6-1-37-16</inkml:trace>
  <inkml:trace contextRef="#ctx0" brushRef="#br0" timeOffset="80563.92">6160 4523 517 0,'0'0'16'16,"0"0"-16"-16,0 0-1 15,0 0 1-15,0 0 0 16,165 29 3-16,-107-2 1 16,-5 8-3-16,-3 1-1 15,-10 0 4-15,-9 0-2 16,-9-1 4-16,-13-6-3 16,-9-1-2-16,0-1 7 15,-23-4 4-15,-6-1-7 16,-4-1 0-16,0-5-5 15,4-4 0-15,2-2-24 16,5-7-26-16,6 2-48 16,5-5-82-16</inkml:trace>
  <inkml:trace contextRef="#ctx0" brushRef="#br0" timeOffset="80822.53">7066 4556 538 0,'0'0'44'16,"0"0"-44"-16,0 0-6 15,0 0 6-15,61 153 21 0,-43-94-9 16,0 0-4-1,-7 0-8-15,-5 0 2 0,-6-9 1 16,0-3-3-16,0-8-5 16,0-5-26-16,-4-6-60 15,-2-10-85-15</inkml:trace>
  <inkml:trace contextRef="#ctx0" brushRef="#br0" timeOffset="81063.98">6626 4556 588 0,'0'0'0'16,"0"0"-7"-16,0 0 7 16,120-67 13-16,-49 45 8 15,12 4-9-15,6 3-2 16,5 2-10-16,-3 5 0 15,-4 6-1-15,-5 2-8 16,-10 0-23-16,-10 15-24 16,-6 11-42-16,-10 6-43 15</inkml:trace>
  <inkml:trace contextRef="#ctx0" brushRef="#br0" timeOffset="81513.97">7673 4768 462 0,'0'0'8'16,"0"0"-8"-16,-127 0 0 16,83 16 1-16,1 16 1 15,7 6 5-15,7 6-7 16,7 6 0-16,9-3 2 15,6-1-1-15,7-8 8 16,0-6 2-16,3-12-11 0,19-8 0 16,6-12-2-1,11 0 2-15,3-21-4 0,3-20-25 16,-1-9-23-16,-6-6-6 16,-9-2 10-16,-9 1 47 15,-9 8 1-15,-9 14 51 16,0 12 19-16,-2 8-18 15,0 11-10-15,2 4-19 16,0 0-14-16,8 17-9 16,1 12 6-16,3 11 3 15,3 3-2-15,-1-3-7 16,-3-1 0-16,0-4 0 16,-1-5-1-16,1-8-20 15,3-4-28-15,5-6-39 16,6-8-26-16</inkml:trace>
  <inkml:trace contextRef="#ctx0" brushRef="#br0" timeOffset="82012.59">7956 4128 548 0,'0'0'0'0,"0"0"-3"15,0 0 3-15,-13 103 18 16,17-33 18-16,9 13-7 16,-1 9-21-16,-4 2 6 15,-6 0-10-15,-2-4 0 16,0-10 2-16,-6-11-5 0,-3-15-2 16,5-19-2-16,4-14 2 15,0-11-4-15,0-10 0 16,4 0 4-16,23-10-3 15,9-22 4-15,6-7-18 16,5 6-19-16,1 2-5 16,0 13 26-16,-4 9 2 15,-4 9 9-15,-6 0 3 16,-5 0 1-16,-5 9 1 16,-6 9 2-16,-5 2-1 15,-6 5 24-15,-7 0-10 16,0 2 1-16,-20 3 2 0,-16 0-7 15,-11 2 9-15,-7 0-9 16,4-2-3-16,-2-6-2 16,12-10-6-16,11-5 0 15,13-9 0-15,12 0-11 16,4-23-21-16,10-11-4 16,23-1-6-16,11-7-13 15,10 3-60-15,-4-1 1 16,4 4-124-16</inkml:trace>
  <inkml:trace contextRef="#ctx0" brushRef="#br0" timeOffset="82246.8">8462 4847 99 0,'0'0'88'16,"0"0"-38"-16,0 0-18 0,0 0 7 15,0 0 5-15,0 0 12 16,129 107-16-16,-104-76-12 16,-4-3 16-16,4-6-29 15,0-4-11-15,-1-6 18 16,-1-6-14-16,-4-6-5 15,4 0 4-15,-1-8 9 16,-2-19 3-16,0-6-10 16,-7-9-3-16,-3-5 0 15,-8 4-6-15,-2 0 1 16,0 9-1-16,0 6-5 16,-10 9-13-16,2 6-39 15,3 9-41-15,1 4-78 16</inkml:trace>
  <inkml:trace contextRef="#ctx0" brushRef="#br0" timeOffset="82946.37">9106 4726 229 0,'0'0'230'0,"0"0"-171"15,0 0-3-15,0 0-11 16,0 0 3-16,0 0-25 16,38-82-5-16,-9 42-5 15,2-8-8-15,-2-6 9 16,2-9-11-16,-4-9-1 16,-6-11-2-16,-2-15-1 15,-15-6-4-15,-4-2-12 16,0 8-8-16,0 18 9 15,-9 24 8-15,-5 21 8 16,4 19 4-16,3 13 6 16,1 3 6-16,-2 11-10 15,-3 38-3-15,-1 20 4 0,-5 28-7 16,-1 17 10-16,3 19 7 16,-7 13-7-16,-7 4-4 15,-1-7-6-15,1-17 4 16,14-21-8-16,15-23 3 15,0-22-16-15,15-12 4 16,14-16-36-16,8-7-15 16,5-11-57-16,2-9-78 15</inkml:trace>
  <inkml:trace contextRef="#ctx0" brushRef="#br0" timeOffset="83379.6">9518 4714 537 0,'0'0'7'0,"0"0"-1"15,0 0 6-15,0 0 17 16,0 0-9-16,-121 60-19 16,99-20 3-16,0 6-4 15,0 3 1-15,3-4 2 16,6-2-3-16,7-11 0 15,6-8-1-15,0-6-2 16,4-10 2-16,19-8 1 16,1 0 0-16,2-8 0 15,6-18-18-15,-5-12-9 0,4-4 12 16,-4-6-4-16,-7 2 16 16,-5 6 2-16,-6 12 2 15,-9 13 16-15,3 11 7 16,-3 4 17-16,0 0-4 15,0 0-23-15,4 10-8 16,3 12 12-16,-1 4 1 16,3 0-9-16,-2 3-10 15,2-1 0-15,-3-2 0 16,3-2-2-16,5-7-21 16,8-6-34-16,10-5 3 15,7-6 9-15,3 0-233 16</inkml:trace>
  <inkml:trace contextRef="#ctx0" brushRef="#br0" timeOffset="83866.86">9879 4726 465 0,'0'0'122'16,"0"0"-94"-16,0 0 1 16,0 0 7-16,0 0-27 15,0 0-9-15,6-32 4 16,-1 58 2-16,-1 11 15 15,-2 0-8-15,-2 3 1 16,0 0 2-16,0 0-13 16,-4 0-2-16,-15-2 0 15,-4 1 0-15,3-9-2 16,4-7-3-16,9-10-4 16,5-11 3-16,2-2 5 15,0-2 0-15,0-28 1 0,7-12-1 16,13-10 0-16,4-7-3 15,5 1 3-15,5 5-1 16,-3 4 1-16,4 6-1 16,3 8-1-16,-1 5-13 15,2 6-13-15,1 4-2 16,3 4-10-16,-1 3 5 16,-4 7-45-16,-7 0-77 15</inkml:trace>
  <inkml:trace contextRef="#ctx0" brushRef="#br0" timeOffset="93862.67">3638 6176 268 0,'0'0'26'0,"0"0"-1"16,0 0 12-16,0 0-13 15,0 0 3-15,0 0-4 16,0 0-10-16,0 0-3 16,0-6 2-16,0 26 1 15,0 12 10-15,16 7-13 16,-1 11-2-16,1 7 2 16,-3 2-6-16,-4 3 5 15,-2-3-9-15,-5 0 1 16,-2-5 1-16,0-4-1 0,0-1-1 15,0-12 1-15,0-6 0 16,0-13 1-16,0-12-2 16,0-6 0-16,-4 0 3 15,-10-24-3-15,-3-20-10 16,-8-18-14-16,-4-11 8 16,-4-11 13-16,2-6 1 15,1 1 4-15,8 7-4 16,9 8 2-16,8 8-3 15,5 6-1-15,0 8 4 0,7 10 0 16,17 7-8-16,10 9 8 16,4 12 6-16,4 10-4 15,5 4-2-15,4 14 6 16,-2 26 7-16,-9 17 3 16,-7 11-9-16,-10 6 4 15,-12 6 1-15,-11 3-11 16,0-1 3-16,-16 0-3 15,-17-2 0-15,-10 1 3 16,-3-4-4-16,-1-1 0 16,3-9 1-16,8-13-1 15,9-18 0-15,11-14 0 16,10-15-38-16,6-7-22 0,0 0 2 16,0-25-68-16</inkml:trace>
  <inkml:trace contextRef="#ctx0" brushRef="#br0" timeOffset="94296.8">4068 6014 345 0,'0'0'43'16,"0"0"-15"-16,0 0-15 15,0 0-5-15,0 0 10 16,0 0-14-16,8 82 5 16,-5-34 3-16,-3 8-5 15,0 5 9-15,0 6 3 16,-5 5-5-16,-8 5 8 15,-5-1-15-15,-1 5 0 16,-2-6 11-16,1 0-13 16,9-3-1-16,5-12-3 15,6-15 1-15,0-12-3 16,0-16 1-16,8-6-2 0,8-5 0 16,6-6-4-1,1 0 6-15,10 0 13 16,2-10-11-16,3-9 6 0,7-2-8 15,-3-3-2-15,-1-2-4 16,1 2-63-16,-9-4-89 16</inkml:trace>
  <inkml:trace contextRef="#ctx0" brushRef="#br0" timeOffset="94979.53">4523 6381 338 0,'0'0'59'16,"0"0"-41"-16,0 0-17 15,0 0 17-15,0 0 3 16,0 0-9-16,8-11 12 0,6 4-22 15,1 0 8 1,4-1 5-16,2 1 2 0,8-4 6 16,10-3-17-16,7-2-1 15,14-4 6-15,13-1-8 16,10-2 3-16,2-2 2 16,2 4-7-16,-7 3 8 15,-8 5-9-15,-15 0 2 16,-8 3 1-16,-9 2-2 15,-5-4-1-15,-6 2 0 16,-2-3 2-16,-2 2-3 16,-5 1 1-16,-4-1-8 15,-5 6 1-15,-4 1-14 16,-5-1-15-16,-2 1-16 16,0 3-21-16,-4 1-76 0</inkml:trace>
  <inkml:trace contextRef="#ctx0" brushRef="#br0" timeOffset="95513.39">5115 5886 406 0,'0'0'18'0,"0"0"-6"15,0 0 22-15,0 0 5 16,0 0-15-16,0 0-18 16,-6-2-2-16,19-1 8 15,5 3-6-15,6 0-5 16,3 0 2-16,9 0 9 15,1 0-10-15,8 0 5 16,2 5-7-16,1 0 0 16,2 1 2-16,3 0-1 15,-6 0-1-15,0 2 0 16,-7 3 0-16,-7 2-1 0,-8 3 1 16,-9 2-1-1,-7 4 1-15,-9 4 2 0,0 5 1 16,0 1 0-16,-25 4-2 15,-6-2 3-15,-7 2-4 16,0 0 0-16,-5-4 6 16,1 0-5-16,-1 0 6 15,-1-2 0-15,5-2-7 16,0-3 4-16,11-7-4 16,7-4 0-16,8-5-1 15,6 0 1-15,5-3-17 16,2-1-88-16,0-5-133 0</inkml:trace>
  <inkml:trace contextRef="#ctx0" brushRef="#br0" timeOffset="97220.5">6916 5530 372 0,'0'0'18'0,"0"0"-16"16,0 0 19-16,0 0-3 15,0 0-10-15,0 0 3 16,13 6 18-16,-9 8 6 0,0 4-21 16,-4 9-5-1,0 5 11-15,0 14-12 0,0 10 3 16,-24 7-4-16,-10 6-3 15,-8-2 5-15,0-3-8 16,-1-9-1-16,8-9 3 16,6-9-1-16,4-13-2 15,10-11 0-15,9-4 1 16,4-7-2-16,2-2 1 16,0 0 0-16,0 0 0 15,0 0-4-15,2-17 3 16,8 0-1-16,1-1 4 15,3 1-2-15,1 0 0 16,1 3 0-16,4 2-1 16,2 6 1-16,3 6-1 15,0 0 1-15,4 13-1 0,0 23-1 16,0 5 2-16,0 12 0 16,-3 3 5-16,-4 3-2 15,-8 1 3-15,-7 6 6 16,-7 3-10-16,0-1 7 15,-5 4-7-15,-13-6 1 16,3-7-1-16,5-9 0 16,4-17-2-16,6-6 0 15,0-12-5-15,0-12-7 16,0-3-42-16,0-12-47 16,6-28-44-16</inkml:trace>
  <inkml:trace contextRef="#ctx0" brushRef="#br0" timeOffset="98146.46">7691 5500 253 0,'0'0'196'16,"0"0"-175"-16,0 0-3 15,0 0-18-15,0 0 0 16,0 0 7-16,-114 145-4 16,85-90 3-16,0 2-6 15,4-1 2-15,6-10 1 16,5-12-3-16,8-11 0 15,6-11-2-15,0-9 2 16,0-3-1-16,0 0-8 16,0 0 9-16,6-15 13 15,4-20-11-15,0-10-2 16,1-2 1-16,-3-3 1 0,-8 9-1 16,0 6-1-1,0 4 1-15,0 8 2 0,0 6-3 16,0 7 0-16,0 6 0 15,2 4-4-15,9 0 3 16,4 0-1-16,7 17 2 16,5 5-3-16,4 6 5 15,0 4-2-15,1 2 1 16,-3 2-1-16,-2 2 1 16,-7-4-1-16,-5-2 0 15,-8-2-2-15,-7 0 4 16,0 0 2-16,-20-1 3 15,-16 0-6-15,-2-5 1 16,-4-4-1-16,-1-3 1 0,8-10 2 16,3-5-4-16,13-2 0 15,5 0 2-15,10-3-2 16,4-16-4-16,0-3-10 16,4-1-5-16,19-6-8 15,3 1-8-15,6 2-7 16,-3 2 25-16,0 4 14 15,-6 2 2-15,2 0 1 16,2 2 0-16,-2 4 4 16,-3 4-4-16,-4 3 0 15,-2 5 4-15,-6 0-1 0,4 11 5 16,-3 14 1 0,2 4-4-16,3 7 10 0,-1 0-14 15,6 1 2 1,-1-7 0-16,9-7-3 0,2-9 0 15,0-7-1-15,5-7 1 16,-3 0 0-16,-2-8 1 16,1-23 2-16,-6-9 23 15,-4-5-6-15,-8-4 4 16,-8 7-4-16,-6 3 0 16,0 12 10-16,0 3-17 15,0 4-8-15,0 2-5 16,0 4-2-16,0 4-37 15,0 6-94-15</inkml:trace>
  <inkml:trace contextRef="#ctx0" brushRef="#br0" timeOffset="99097.75">8682 5653 404 0,'0'0'28'0,"0"0"-7"15,-135-6 3-15,94 7 16 16,3 22-21-16,3 6-9 16,6 13-1-16,2 7-7 15,9 5 2-15,7 0-4 16,11-1 0-16,0-8-2 15,9-8 2-15,15-11-8 16,8-13 2-16,3-8 1 16,4-5 5-16,0-6 1 15,1-28 0-15,0-12 13 16,-1-12-14-16,-4-13 1 16,-4-7 1-16,-8-4 0 0,-8-1-2 15,-6 5 0 1,0 12 0-16,-2 13 2 15,-5 20-2-15,-2 15 0 0,0 12 11 16,0 6 2-16,0 0-13 16,0 24-4-16,0 9 4 15,0 11 11-15,2 5-11 16,2-1 0-16,3 5 1 16,2-2 1-16,2 2-2 15,-2-1 0-15,5-2 0 16,-1-4-1-16,1-10 1 15,7-10-2-15,6-12-6 16,4-14-9-16,3 0 6 16,-1-10 4-16,-2-18 7 0,-6-1-1 15,-5 0 1-15,-5 8 0 16,-5 6 1-16,-6 9 0 16,1 6-1-16,-3 0 0 15,2 0-2-15,2 10 2 16,4 7 6-16,-1 2 7 15,2 0-7-15,2-5-5 16,0 1 0-16,-1-5-1 16,1-5 0-16,-6-2-4 15,-3-3 2-15,0 0-18 16,-4 0-16-16,3-12-45 0,-3-14-119 16</inkml:trace>
  <inkml:trace contextRef="#ctx0" brushRef="#br0" timeOffset="99233.76">9246 5538 407 0,'0'0'118'0,"0"0"-118"15,0 0 1-15,0 0-1 16,0 0 0-16,0 0-42 16,-27-10-36-16,47 29-35 15</inkml:trace>
  <inkml:trace contextRef="#ctx0" brushRef="#br0" timeOffset="99563.27">9491 5731 125 0,'0'0'228'16,"0"0"-200"-16,0 0-20 16,-36 120 9-16,28-85 15 15,3 1-17-15,5-6-10 16,0-3-1-16,0-4-4 15,0-5 1-15,0-10-1 16,9-4-5-16,4-4 4 16,5 0 2-16,5-26 28 15,-2-13-21-15,2-6-8 16,-10-4 7-16,-6 4-6 16,-7 3 5-16,0 11 23 15,-16 7-12-15,-6 6 3 16,0 8-12-16,-3 7-3 0,5 3-10 15,-2 0-2-15,4 11-63 16,7 12-17-16,2 0-38 16,7 6-56-16</inkml:trace>
  <inkml:trace contextRef="#ctx0" brushRef="#br0" timeOffset="99705.24">9979 5985 459 0,'0'0'56'16,"0"0"-20"-16,16 125-9 16,-16-81-15-16,-5 5-11 15,-26 4-1-15,-7-5-71 16</inkml:trace>
  <inkml:trace contextRef="#ctx0" brushRef="#br0" timeOffset="100814.69">10545 5453 492 0,'0'0'24'0,"0"0"-21"16,0 0 0-16,0 0 7 16,0 0 23-16,16 145-4 15,-14-70-14-15,-2-1-14 16,0 0 0-16,2-9-1 0,9-6 3 15,0-7-5-15,2-10 2 16,4-6-20-16,-5-9-30 16,2-6-45-16,-3-6-78 15</inkml:trace>
  <inkml:trace contextRef="#ctx0" brushRef="#br0" timeOffset="101028.63">10424 6184 505 0,'0'0'23'15,"0"0"-23"-15,0 0 0 0,0 0 5 16,0 0-1 0,168-74-4-16,-104 42 4 0,1-4-4 15,-9-7-4-15,-14 3-50 16,-18-2-41-16,-17 3-29 15</inkml:trace>
  <inkml:trace contextRef="#ctx0" brushRef="#br0" timeOffset="101204.48">10494 5642 390 0,'0'0'9'15,"0"0"39"-15,0 0-8 16,0 0-14-16,0 0-19 15,0 0 9-15,51-24-14 0,-11 20-1 16,7 3-1-16,0 1-7 16,1 0-37-16,2 0-65 15,-6 0-151-15</inkml:trace>
  <inkml:trace contextRef="#ctx0" brushRef="#br0" timeOffset="101749.32">10957 5721 381 0,'0'0'26'16,"0"0"-19"-16,0 0-5 15,-14 104 44-15,14-66-18 16,0 4-8-16,0 0-5 0,0-1-14 16,0-12 2-16,6-4-2 15,9-13-1-15,1-6-2 16,1-6-9-16,4 0 11 15,0-26 21-15,2-13-20 16,-1-4-2-16,-1-4 0 16,-8 1-12-16,-5 8 11 15,-4 9-2-15,0 12 4 16,-4 11-1-16,2 6 1 16,0 0-5-16,0 9-6 15,7 16 11-15,-1 11 6 16,2 4-4-16,1-3 1 0,0-1 1 15,5-7-2 1,1-7-2-16,5-3 0 0,3-7 2 16,0-8-4-1,6-4 1-15,5 0 1 0,1-6 5 16,1-20-4-16,-5-7-2 16,-8-1 1-16,-9-6-2 15,-7 2-1-15,-7 0 3 16,0 6 0-16,-2 12 1 15,0 6 1-15,2 10 2 16,-2 4 4-16,4 0-8 16,2 0 0-16,4 6-4 15,6 14 4-15,2 4 4 16,2 1-3-16,2 0-1 16,-2 0 0-16,3-2-13 0,0-1-19 15,6-4-44 1,3-2-44-16</inkml:trace>
  <inkml:trace contextRef="#ctx0" brushRef="#br0" timeOffset="102096.85">11998 5685 387 0,'0'0'35'0,"0"0"-33"16,-143 19 26-16,105 6 0 15,5 5-4-15,11 3-15 0,8 4-7 16,9 1 2-16,5-6-4 16,0-3-2-16,14-10 1 15,13-7-6-15,-1-5 7 16,1-7-6-16,0 0 12 16,-3 0 2-16,-3-17-8 15,-2-4 0-15,2-2 5 16,-3 2-4-16,3 0-1 15,0 5 0-15,-1 4 0 16,0 6-3-16,-2 6 1 16,1 0 0-16,2 0 1 15,1 0-7-15,1 0-17 16,3 2-34-16,5 2-58 16,5 2-52-16</inkml:trace>
  <inkml:trace contextRef="#ctx0" brushRef="#br0" timeOffset="103098.93">12516 5631 30 0,'0'0'352'16,"0"0"-345"-16,0 0 19 16,0 0 7-16,-117-27-23 15,97 43-1-15,-1 9-8 16,6 1 3-16,3-2-4 0,6-4 1 15,6-1 1 1,0-8-2-16,0-1-4 0,12-2 4 16,7-4-2-16,6 0 2 15,4-4 2-15,4 2 4 16,3 3-3-16,5-2-3 16,-2 7 0-16,1 2 1 15,5 4 0-15,-3 4-1 16,0 4 0-16,-3 6 0 15,-11 5-2-15,-8 3-1 16,-13 2 3-16,-7 0 1 16,-2 0 1-16,-30 0 4 15,-10 0 0-15,-7-8-6 16,1-6 15-16,2-10-2 16,11-9-4-16,8-7 1 0,8 0-9 15,5-23 3 1,5-9-4-16,9-4-8 0,0-3 5 15,9 4 3-15,18 0 0 16,4 2 4-16,4-6-4 16,5 0 1-16,3-2-1 15,-3-5 2-15,0 2-1 16,-9-4-1-16,-6 2 0 16,-12 2 0-16,-8 4 2 15,-5 4-2-15,0 5 0 16,-2 7-2-16,-14 6 1 15,3 10 1-15,1 4 0 0,3 4 1 16,1 5 0 0,-3 26 2-16,1 11-3 0,-1 9 1 15,7 3 1-15,2-1 0 16,2 0-2-16,0-6 2 16,4-5-2-16,13-15 0 15,6-7-4-15,4-15-2 16,0-5 6-16,2 0 6 15,2-17-6-15,-4-17 0 16,-3-10-25-16,-6-11-9 16,-7 3 24-16,-2 0 4 15,-7 11 4-15,1 13 1 16,-3 10 1-16,0 11 5 0,0 7-3 16,0 0 2-1,0 15-3-15,0 13 1 0,0 4 11 16,2 3-13-16,2-2 1 15,-2 1 3-15,5-7-3 16,0-4 1-16,4-7-2 16,2-8-1-16,5-6 0 15,5-2 2-15,3-6 1 16,6-24-1-16,3-10-1 16,-2-7-12-16,-4 4 5 15,-7 3 7-15,-8 8 2 16,-8 11-2-16,-3 7 15 0,-3 7 13 15,0 6-4 1,2 1-9-16,2 0-15 0,4 4-3 16,0 13-1-16,1 5 4 15,-1 3 0-15,-2 4-22 16,-4 5-68-16,0-4-77 16</inkml:trace>
  <inkml:trace contextRef="#ctx0" brushRef="#br0" timeOffset="103279.16">13847 5755 147 0,'0'0'410'0,"0"0"-409"16,0 0 0-16,-24 118 18 15,1-72-16-15,-8 10-3 16,-11 7-43-16,-8-8-267 15</inkml:trace>
  <inkml:trace contextRef="#ctx0" brushRef="#br0" timeOffset="103966.76">14277 5085 522 0,'0'0'13'16,"0"0"-11"-16,0 0 0 15,0 0 17-15,53 101 15 16,-20-27-5-16,1 10-13 15,-5 4-1-15,-11-2-14 16,-5-6 1-16,-6-7 1 16,-4-8-1-16,-3-6-4 15,0-7-15-15,0-8-48 16,-14-6-40-16,-6-12-122 16</inkml:trace>
  <inkml:trace contextRef="#ctx0" brushRef="#br0" timeOffset="104182.78">14092 5380 590 0,'0'0'0'16,"0"0"-5"-16,0 0 5 15,0 0 2-15,0 0-2 16,176-92 0-16,-98 68 1 15,0 3-1-15,-2 4-1 0,-5-3 1 16,-2 0-43-16,-5 10-80 16,-10 1-184-16</inkml:trace>
  <inkml:trace contextRef="#ctx0" brushRef="#br0" timeOffset="104551.67">14760 5736 363 0,'0'0'4'15,"0"0"8"-15,125-1 19 16,-67-25-2-16,-2-8-20 0,-9-2-9 16,-14-5 0-1,-17-3 0-15,-16-1-17 0,0 2 15 16,-18 3-5-16,-16 10 7 15,-4 7 5-15,1 11-3 16,1 12 27-16,1 0-8 16,3 11 0-16,3 21-11 15,7 8-8-15,4 10 2 16,9 0 15-16,7 3-3 16,2-5 3-16,0-4-8 15,18-2-2-15,9-4-9 16,6-6 0-16,9-5-5 0,14-13-10 15,9-7-27 1,8-7-27-16,5 0-54 0,-5-7-174 16</inkml:trace>
  <inkml:trace contextRef="#ctx0" brushRef="#br0" timeOffset="104727.81">15656 5490 56 0,'0'0'468'15,"0"0"-452"-15,0 0-13 16,0 0-3-16,-117 123 0 16,87-83 9-16,-1-1-9 15,2 3 0-15,2-3 0 0,-2-5 0 16,-2-2-1 0,0-2-72-16,-2-10-132 15</inkml:trace>
  <inkml:trace contextRef="#ctx0" brushRef="#br0" timeOffset="104915.01">15327 5620 468 0,'0'0'103'0,"0"0"-103"16,0 0 0-16,0 0 3 15,0 0 0-15,129 111 1 16,-78-81-4-16,2-6 4 15,1-6-8-15,-3-6-29 0,-6 1-67 16,-4-13-74-16</inkml:trace>
  <inkml:trace contextRef="#ctx0" brushRef="#br0" timeOffset="105519.29">15687 4818 423 0,'0'0'11'15,"0"0"-11"-15,45 127 34 16,-5-51 18-16,5 16-15 0,-1 11-8 16,-2 4-21-1,-13 0-5-15,-13-15-1 0,-9-5 0 16,-7-15-4-16,0-17 1 15,0-13-12-15,0-22 11 16,0-9-1-16,0-11 3 16,0 0 0-16,0-30 2 15,0-13-4-15,0-2-4 16,4-4-7-16,10 5-3 16,1 0-13-16,5 4-4 15,3 2 15-15,1 4-1 16,0 6 16-16,-1 4-2 0,-4 7 5 15,-5 8 3 1,-3 5 1-16,-7 4 1 0,4 0 1 16,0 24-2-16,3 12 13 15,3 11-5-15,-3 8 0 16,3 0 5-16,-3-1-15 16,6-3 2-16,1-6-2 15,5-9 0-15,1-8-1 16,2-10-1-16,-1-8 0 15,-2-6 0-15,-3-4 2 16,-5-4-2-16,-4-26 4 16,-6-11-3-16,-5-4 3 15,0-1-4-15,-14 3 0 16,-17 6 13-16,-4 4 2 16,-1 5-11-16,1 6-2 15,8 8 0-15,0 6-3 16,4 8 1-16,4 0-35 0,-2 6-91 15</inkml:trace>
  <inkml:trace contextRef="#ctx0" brushRef="#br0" timeOffset="105752.64">16570 5934 611 0,'0'0'0'0,"0"0"-15"16,0 0 15-16,0 0-4 16,0 0 3-16,0 0-71 15,64-15-65-15,-46 15-159 16</inkml:trace>
  <inkml:trace contextRef="#ctx0" brushRef="#br0" timeOffset="105930.14">17004 6025 529 0,'0'0'33'0,"0"0"-6"15,0 0 8-15,0 0-15 16,0 0-19-16,0 0 0 15,133 9-1-15,-114-9-4 16,-3 0-34-16,-8 0-134 16</inkml:trace>
  <inkml:trace contextRef="#ctx0" brushRef="#br0" timeOffset="129579.6">4507 6211 261 0,'0'0'7'0,"0"0"-3"16,0 0 2-16,0 0-4 16,0 0 24-16,0 0-2 15,0 0-13-15,-32-1 3 16,28 0-12-16,0 1 5 16,-1 0 16-16,1 0-11 15,0 0 4-15,-2 0-12 0,2 0 4 16,2 0 6-16,0 0-3 15,2 0 2-15,-2-3 0 16,2 1 0-16,-2-2 7 16,-3 0-14-16,-1-2-3 15,-2-2 7-15,2-1-9 16,-3-3 7-16,-5-1 1 16,6-3-2-16,-5 1 0 15,1-2-5-15,-3-4 3 16,-1 2 3-16,-4-6-7 15,-4 1-1-15,1 1 1 16,-2-2 0-16,2-2 2 16,-6 2-3-16,-3 0 0 0,-1 4 3 15,-3 1-1-15,2 3-2 16,-1 0 4-16,1 3-1 16,-1 1-1-16,-1 2-2 15,3-1 0-15,0 4-1 16,-1 2 1-16,0 0 0 15,3 6 1-15,-2 0 1 16,-1 0-1-16,1 0-1 16,-3 0 3-16,3 0-3 15,0 4 0-15,2 6 0 16,4 0 1-16,-2 3 2 16,2 0-6-16,0 3 3 15,-2 5-1-15,3 4 1 16,-1 3 0-16,0 2 1 15,-2 2-1-15,-2 3 3 0,2 3-3 16,0 3 0-16,0-1 0 16,0 7-1-16,0-1 2 15,4 2-1-15,6 5 0 16,-1-2 0-16,3-1-3 16,4 2 3-16,3-2 0 15,2 1-1-15,4 1 1 16,2-2 0-16,2 0-1 0,0-4 3 15,0 4-5 1,6-1 3-16,10 1 0 0,-1 2-4 16,6-2 4-16,1 3-1 15,3-6 1-15,2 1 0 16,-1 1-1-16,3-4 1 16,2 0 0-16,-2-2 2 15,2-2-2-15,0-3 0 16,1 0-3-16,-1-1 3 15,2-4 0-15,1-1-2 16,2-6 1-16,-1-2-4 16,1-4 7-16,4-1-2 15,-2-5 0-15,0-3 2 16,4 0-2-16,-2-5 0 16,1-2 0-16,-2-2 0 0,-3-2 0 15,-3 0 0 1,1 0 4-16,-5 0-3 0,-3-6 0 15,1-8-1-15,-2-2 0 16,2-4 6-16,0-4-6 16,4-9 5-16,2-5-2 15,5-3-3-15,0-6 9 16,1 1-9-16,0 4 0 16,-10 6 3-16,-5 4-3 15,-6 4 0-15,-5 4 1 16,-3 2 0-16,0-4 6 15,1-6-6-15,1-3-1 0,-1-3 4 16,-5-4-4 0,4 1 0-16,-4 0 0 0,3 2 3 15,-3 6-1-15,0 1-2 16,-2 2 0-16,0 1 2 16,-2 2-1-16,-2 0-1 15,0 1 2-15,0-3-1 16,0-4 3-16,-2-3-4 15,-10 2 1-15,2-2 2 16,-3 0-2-16,1 4-1 16,-1 2 4-16,-1 4-1 15,3 2 2-15,1 1-4 16,-4 2-1-16,3-2 4 16,-3 2-4-16,5-2 0 15,-1 3 0-15,1 2 2 16,-1 0-1-16,2-1-1 15,1 4 0-15,1-1-2 0,-2 2 2 16,2-2-7 0,-1 0-17-16,1-4-41 0,-2-1-36 15,2 1-63-15</inkml:trace>
  <inkml:trace contextRef="#ctx0" brushRef="#br0" timeOffset="136813.51">4018 4096 148 0,'0'0'141'0,"0"0"-111"15,0 0-19-15,0 0 30 16,0 0 3-16,0 0-19 15,0 0-3-15,-28-76-15 16,28 65-5-16,0 0 3 16,0 3-3-16,0 2-2 15,-5 2 17-15,1 0-5 16,-1 2 5-16,-3-5 2 16,-1 0-10-16,-5 0 8 15,-6-2-10-15,-6 1 2 16,-10 4-6-16,-4 4-3 15,-4 0 6-15,-2 0-6 16,5 0 0-16,1 6 2 16,-1 9-1-16,5-1-1 15,3 7 1-15,-2 4 1 0,1 0-2 16,3 7 0-16,2 5 0 16,0 7-1-16,2 8 2 15,0 8-1-15,3 5 1 16,2 0 0-16,-1 1 0 15,5-2-1-15,5 1 0 16,5-5 4-16,8-4-2 16,0-1-2-16,4-4 4 15,21 2-4-15,3-6 9 16,6 0-8-16,4-6 1 16,-1 0 8-16,1-2-10 15,0-2 5-15,0-1-5 16,-2-1 2-16,4 1-2 0,-3-2 0 15,8-2 7-15,4-4-2 16,0-2-3-16,7-2-1 16,0-4-1-16,2-2 3 15,1 0-3-15,7-2 0 16,-2 2 0-16,3-7 1 16,-3 2 1-16,-1-3-2 15,-1-2 0-15,-4-3 1 16,0-4-5-16,-2-1 4 15,-3 0 0-15,7 0-4 16,0-12 4-16,5-8 0 0,-1-2 0 16,-3-5-8-16,-1 0 5 15,-4-3-3-15,-5 2 4 16,-4 1-1-16,-7 4 4 16,-2-1-1-16,-5-2 0 15,-2-1 2-15,-2 0-2 16,-4-4 0-16,-1-3 0 15,1-1 3-15,-1-7-2 16,-1-2-1-16,-4-1 0 16,-3 1 1-16,-3-1 0 15,-3 4 0-15,-8-2-1 16,-2 3 10-16,0-2-8 0,0 3 8 16,-2-4-7-16,-10-1-1 15,1 1 4-15,1-1-6 16,-9 4 0-16,-5 2 16 15,-8 0-13-15,-5-3 10 16,-13-3-6-16,-8-6 0 16,-6-3-6-16,-5 0 5 15,2 7-3-15,9 8-4 16,7 7 1-16,11 4 0 16,4 7 0-16,7 2 1 15,5 4-4-15,2 1 0 16,2 5-1-16,1 1-3 15,4 1-27-15,-1 4 0 16,-1 2-5-16,-6 0-18 16,5 2-49-16,-8 14-178 0</inkml:trace>
  <inkml:trace contextRef="#ctx0" brushRef="#br0" timeOffset="164784.87">28271 5995 16 0,'0'0'22'0,"0"0"8"16,0 0 26-16,0 0-30 15,0 0-18-15,0 0 8 16,0 0 19-16,0 0-16 16,-47-90-10-16,41 80-9 15,1 0 1-15,1-2 5 16,4 2-5-16,0 0 11 0,-2 2 6 15,0-1-12-15,0 4-3 16,-1-3-3-16,3 2-16 16,0 2-7-16,0-2 2 15,0 4 13-15,0 0 8 16,0 0 6-16,0 2 14 16,0 0 18-16,0 0-4 15,0 0 9-15,0 0-9 16,0 0 5-16,0-3-4 15,0 3-3-15,-2 0 9 16,2 0-11-16,0 0-10 0,0 0 6 16,0 0-13-1,-2 0-4-15,2 0 0 0,0 0-9 16,-5 7 0-16,-2 35 2 16,1 22 7-16,-3 18 17 15,5 13-23-15,-1 3-1 16,-2 7 7-16,-1 1-4 15,-6 0 11-15,1-2-11 16,-6-4-1-16,2 3 8 16,-1-4-11-16,7-8 1 15,3-3 2-15,0-9-4 16,0-5 3-16,-1-2-3 16,-3-3 0-16,1 2 1 15,-4-5 0-15,-1-3-1 16,-2-7 1-16,1-8 0 0,1-6 1 15,5-10 0-15,2-4-2 16,5-8 5-16,-1-4-5 16,0-4 0-16,3-5 1 15,0-1 1-15,2-5-2 16,0-1 0-16,0 0 0 16,0 0-3-16,0 0 3 15,0 0-9-15,0 0-6 16,0 0-21-16,0 3-7 15,0-3-14-15,0 0-27 16,2-6-66-16</inkml:trace>
  <inkml:trace contextRef="#ctx0" brushRef="#br0" timeOffset="165245.85">27854 7766 246 0,'0'0'59'15,"0"0"-34"-15,137 4 21 0,-64-4 12 16,10 0-11-16,8 0-14 16,5 0-12-16,6 0 0 15,1 0-9-15,-1 0-4 16,0 8 13-16,-4 0-7 16,3 3-3-16,2 2 6 15,4 1 0-15,-1 0-3 16,4 2-7-16,-8-2-2 15,5-1 13-15,2-3-16 16,-2-2-1-16,-4 0 0 16,-14 2 1-16,-18-2-2 0,-15-2 0 15,-16-2 0-15,-18-3-2 16,-11-1 2-16,-9 0-7 16,-2 0-7-16,-6-22-53 15,-30-7-106-15</inkml:trace>
  <inkml:trace contextRef="#ctx0" brushRef="#br0" timeOffset="166156.25">28388 5857 334 0,'0'0'33'0,"0"0"-33"16,0 0 0-16,0 0 12 15,0 0-10-15,0 0 4 16,17-116-5-16,-17 106-1 15,0 4 1-15,0 2-1 16,0 0 8-16,0 4 3 16,0 0-5-16,0 0 16 15,0-2-8-15,0 2 1 16,0 0 1-16,12 0-9 16,11 0 21-16,14 0-4 15,9 0-11-15,10 0 1 0,8 0-12 16,10 0 4-16,6 0 1 15,12 2-7-15,10-2 8 16,18 0-7-16,9 0 0 16,3 0 6-16,-7 0-6 15,-14 0 1-15,-10 0-1 16,-12 0-1-16,-11 0 4 16,-14 1-4-16,-14 6 0 15,-11-1 0-15,-5-1 0 16,-7 1 0-16,-3-1 4 15,-6 1-3-15,-2 2 0 16,-6 2-1-16,4 4 0 0,-3 8 3 16,2 10-2-16,-1 14 3 15,-6 16 0-15,-6 19-2 16,0 13 5-16,0 16 1 16,-22 12-3-16,-5 8 5 15,-4 3-9-15,-1 2 2 16,1 5-3-16,5-6 5 15,0-3-6-15,5-7 1 16,8-12 0-16,-1-8-5 16,6-13 5-16,-3-11 0 15,-1-14-2-15,-1-7 5 16,-5-5-1-16,5-8-2 16,1-8 0-16,6-4-3 15,6-8 3-15,0-9-3 16,0-1 3-16,0-9-20 0,0-7-25 15,0 0-95-15,0-6-226 16</inkml:trace>
  <inkml:trace contextRef="#ctx0" brushRef="#br0" timeOffset="167946.51">27023 6501 269 0,'0'0'13'16,"0"0"-8"-16,0 0 1 16,0 0 14-16,0 0-3 15,0 0-11-15,0 0-4 16,-19-17 0-16,19 14 1 15,0 1 25-15,0 0 0 16,0 0-3-16,0-1 1 16,0 2-13-16,0-2 4 15,0 2 5-15,0-5-13 16,0-1 2-16,0-5-10 16,0 1 0-16,8 1 3 15,9-2-3-15,-2 0-1 16,5 0 6-16,3-3-5 0,-4 8 6 15,4-3-4-15,-6 5 2 16,1 1 2-16,-2 4-6 16,-5 0 1-16,-2 0-2 15,-7 12 0-15,-2 14 4 16,0 10 1-16,-7 9-1 16,-15 5 1-16,-7 0-3 15,0 0-1-15,1-2-1 16,1-4 1-16,-2 0 1 15,0 0-2-15,0 1 0 0,2-1 0 16,4-4 0 0,6-8 0-16,3-6 0 0,5-6 2 15,3-4-4-15,2-4 2 16,4-4 0-16,0-4-3 16,0-4 3-16,0 0-2 15,2 0 2-15,17 2 5 16,8-2 7-16,4 0-7 15,5 0-4-15,-3 0 2 16,0 0-3-16,2 0-12 16,-6-2-34-16,2-2-53 15,-7-4-51-15</inkml:trace>
  <inkml:trace contextRef="#ctx0" brushRef="#br0" timeOffset="169612.13">27293 6465 118 0,'0'0'55'0,"0"0"-35"15,0 0 6-15,0 0 6 16,0 0-2-16,0 0-1 16,0-8 3-16,2 8-7 15,0 0 11-15,1-3-9 16,2 3 1-16,-5 0-2 16,4 0-10-16,1 0-2 15,1 5-8-15,0 17 3 0,6 6 9 16,-7 4-10-16,-3 0 1 15,-2 0-1-15,0 2-6 16,0-4 1 0,0-2-3-16,0-3 2 0,0-4-3 15,0 2 1-15,0-1-1 16,0-4-3-16,0-5-64 16,0 0-46-16,0-13-33 15</inkml:trace>
  <inkml:trace contextRef="#ctx0" brushRef="#br0" timeOffset="170029.6">27748 6336 358 0,'0'0'34'0,"0"0"-14"15,0 0 8-15,0 0 27 16,0 0-39-16,0 0-12 16,-7 27 11-16,-22 8-13 0,-8 8 1 15,-6 2 5 1,-1 0-5-16,-6-1 4 16,4-4-5-16,3-4 0 0,10-9-2 15,10-8 0-15,10-7 0 16,9-5-1-16,4-4-2 15,0 1 2-15,0-2-1 16,0 2 2-16,8-2 3 16,17-2 1-16,6 3 1 15,7-2 4-15,5 2-6 16,-3 2 0-16,0 1-3 16,-7 2 2-16,-4 4-3 15,-2 1 1-15,-2 1-8 16,-1-3-16-16,-2 4-73 15,-2-8-55-15</inkml:trace>
  <inkml:trace contextRef="#ctx0" brushRef="#br0" timeOffset="171730.45">28610 8392 179 0,'0'0'162'0,"0"0"-148"15,0 0-1 1,0 0 41-16,0 0-24 0,0 0-20 15,-18-38 6-15,18 34 7 16,0 1-8-16,0-1 9 16,0-1-7-16,0-4-5 15,5 4-5-15,4 3-6 16,2-1 7-16,3 3-4 16,-4 0-1-16,3 0 7 15,-1 3-5-15,-1 11 1 16,-3 1 1-16,2 2-7 15,-1 1 7-15,-5 2-7 16,-2 6 4-16,-2 5 2 16,0 10-5-16,-25 5 1 0,-4 0 5 15,-6 4-6-15,-1-3 3 16,3-5-4-16,4-3 1 16,4-8 1-16,10-7-2 15,3-6 0-15,8-6 0 16,2-3 3-16,2-3 0 15,0-5-3-15,0 0 0 16,0 2-3-16,0-1 5 16,12-2-2-16,3 0 0 15,5 0 3-15,5 0 0 16,-1 0-3-16,0 0-39 16,3-2-60-16,-4-6-128 0</inkml:trace>
  <inkml:trace contextRef="#ctx0" brushRef="#br0" timeOffset="172165.85">29051 8368 382 0,'0'0'49'0,"0"0"-41"16,0 0 15-16,0 0 22 15,0 0-35-15,0 0 8 16,14 89 20-16,-10-34-14 16,-2-1-7-16,-2-2 0 15,0-6-13-15,0-6 0 0,0-3-4 16,0-4-5-16,5-10-4 15,1-5-46-15,8-8-56 16,5-10-49-16</inkml:trace>
  <inkml:trace contextRef="#ctx0" brushRef="#br0" timeOffset="172522.69">29472 8336 248 0,'0'0'164'0,"0"0"-113"16,0 0-13 0,0 0 6-16,0 0-31 0,0 0-12 15,-44 6 4-15,8 18-4 16,-8 2 3-16,-6 2-3 16,-5 3-1-16,6 2 2 15,7-5-2-15,8 0 0 16,14-10-1-16,12-4 1 15,8-2-3-15,0 0 0 16,8 0 3-16,19 2 10 16,9 1-2-16,3 2-1 15,9 4 10-15,-2 3-1 16,-3-1-3-16,-3-2 1 16,-7-3-12-16,-2 0 2 15,-4-6-4-15,-6-4-8 16,-9 0-5-16,-5-6-55 0,-7-2-67 15,0 0-194-15</inkml:trace>
  <inkml:trace contextRef="#ctx0" brushRef="#br0" timeOffset="178746.56">27251 10435 138 0,'0'0'29'15,"0"0"-20"-15,0 0 16 16,0 0 5-16,0 0-4 16,0 0-3-16,0 0 0 15,-6-9-4-15,6 9 2 16,-2-1 2-16,2 0-3 15,-4 1-10-15,4-3 1 0,0 1-5 16,-2 2 4 0,0 0 1-16,0 0 0 0,0 0 2 15,0 0 0-15,-1 0-2 16,1 0 10-16,2 0-9 16,0-1 1-16,0-2 2 15,0 1-3-15,0-2 2 16,0-4 2-16,0 2-7 15,0-4 0-15,0-1-6 16,9 0 5-16,5-3 0 16,-1-1-3-16,5 2 2 15,1 3-1-15,0 4-5 0,-1 4 5 16,1 2-6 0,0 0 0-16,0 0 3 0,4 8-3 15,-5 7 1-15,1 0-1 16,2 3 1-16,-3 2 3 15,-3 2-4-15,-6 6 2 16,-7 5 0-16,-2 0-2 16,-5 7 6-16,-28 8 7 15,-13 6-13-15,-10 5 6 16,0 1-6-16,4-4 0 16,6-6 3-16,8-4-1 15,7-5 5-15,9-12-5 16,11-4-2-16,4-9 5 15,4-9-5-15,3-1-3 16,0-4 3-16,0 1 0 0,12-3 0 16,12 0 7-1,7 0-7-15,10 0 9 0,1 0-9 16,3-9-1-16,-5-2-5 16,-5-2-49-16,3 2-47 15,-3-7-151-15</inkml:trace>
  <inkml:trace contextRef="#ctx0" brushRef="#br0" timeOffset="179629.25">28024 10441 234 0,'0'0'67'0,"0"0"-37"15,0 0 29-15,0 0 7 16,0 0-35-16,0 0-15 16,-49-16 7-16,44 15-11 15,-1 1-2-15,0 0 9 16,-4 0-4-16,3 0 0 16,-1 0-5-16,-1 0-3 0,-3 0 6 15,-1 0-11 1,0 5 2-16,0 3 1 0,0 2-2 15,-6 2 2-15,1 0-5 16,-1 6 1-16,-4 2 8 16,5 4-1-16,1 8 0 15,-2 6 5-15,7 9-2 16,1 4 9-16,1 4-9 16,6 1-8-16,4-4 8 15,0 1-10-15,0-9 0 16,8-4-1-16,13-9-3 15,8-8 3-15,4-9-4 16,9-8 4-16,5-6 9 0,3 0-9 16,-4-16 2-1,-1-12 3-15,-9-4-4 0,-5-5 3 16,-12-3-4-16,-5-1-2 16,-12 0-2-16,-2 2 2 15,0 6 2-15,-11 3 1 16,-13 1 1-16,-5 4-4 15,-7 0 2-15,0 3 0 16,0 4-1-16,10 5 1 16,4 3 0-16,8 4 0 15,8 2-6-15,3 1-13 16,3 3-26-16,0 0-23 0,3 0-29 16,21 0-17-1,12 4-14-15</inkml:trace>
  <inkml:trace contextRef="#ctx0" brushRef="#br0" timeOffset="180163.72">28681 10507 355 0,'0'0'88'0,"0"0"-50"0,0 0 33 15,0 0-36-15,0 0-11 16,0 0-2-16,-27-16-11 16,12 16 5-16,-7 0-7 15,-5 18-8-15,-2 10 5 16,-2 10-6-16,2 6 0 15,5 5 6-15,8 3-6 16,7-2 1-16,9 0-1 16,0-4 3-16,0-4-6 15,17-6 3-15,15-5-1 16,6-7-3-16,4-8 3 16,5-10 1-16,-2-6 0 15,-4 0 5-15,0-4-5 16,-7-16 0-16,-10-6 0 0,-6-5 6 15,-8-5-6-15,-4-4 3 16,-6-2-1-16,0-4-1 16,0 2 0-16,-10 0-1 15,-9 5 0-15,-6 5 1 16,-4 9-1-16,-4 4 0 16,-5 9-1-16,-1 5 1 15,4 4 0-15,4 3 0 16,11 0-14-16,4 0-19 15,12 0-42-15,4 9-20 16,0 4-106-16</inkml:trace>
  <inkml:trace contextRef="#ctx0" brushRef="#br0" timeOffset="181014.13">29287 10483 174 0,'0'0'230'0,"0"0"-221"15,0 0 29-15,0 0 18 16,-113-21-21-16,93 21-7 16,2 0-18-16,0 6-2 15,3 13 2-15,-4 9-7 16,6 8 12-16,5 6 4 0,0 5-9 15,8 1 1-15,0 0-2 16,0-4-5-16,3-2 6 16,15-4-10-16,9-4-2 15,4-6 1-15,4-6 2 16,5-8-1-16,5-5 1 16,-3-8 0-16,-3-1 0 15,-6 0 0-15,-7-18-1 16,-6-7 7-16,-1-7-5 15,-11-7 3-15,-8-1-5 16,0 2 0-16,-2 0-4 0,-25 3 4 16,-4 1 0-16,-2 5-1 15,-5 2 2-15,-1 7 1 16,6 2-2 0,2 6-4-16,5 2 4 0,3 4-6 15,5 5-28-15,10 1-26 16,8 0-34-16,0 0-134 15</inkml:trace>
  <inkml:trace contextRef="#ctx0" brushRef="#br0" timeOffset="182581.05">30139 6816 271 0,'0'0'22'0,"0"0"-21"15,0 0 10-15,0 0 43 16,0 0-22-16,0 0-9 16,0-3 0-16,0 3-2 15,4 0 5-15,9 0-3 16,5 12-10-16,7 17 13 16,4 5-13-16,7 10 5 15,-1 8-3-15,5 8-11 16,-2 9 4-16,2 9 3 0,-2 10-5 15,2 8 8-15,-2 8-13 16,0 9 3-16,2 2 2 16,-5 12-5-16,-3 10 5 15,-10 10-6-15,-7 13 4 16,-5 16 6-16,-10 8-10 16,0 13 8-16,0 1 0 15,-16 1-8-15,-5-3 3 16,-2-5-3-16,-4-7 0 15,-6-1-2-15,-8-5 2 16,-1 1 0-16,-10-1-2 0,-1-7 5 16,0-12-3-1,-1-9 0-15,8-19 1 0,3-14 0 16,9-16-1-16,10-19 0 16,6-14 0-16,7-17 1 15,4-9-1-15,3-15 0 16,0-10 0-16,1-10-2 15,1-3 2-15,0-4 0 16,0 0-1-16,-2 0-3 16,-6-8-24-16,-1-8-16 15,-5-7-19-15,3 2-26 16,-3-3-83-16</inkml:trace>
  <inkml:trace contextRef="#ctx0" brushRef="#br0" timeOffset="183062.33">29907 11008 368 0,'0'0'78'16,"0"0"-73"-16,0 0 0 15,0 0 28-15,0 0 20 0,0 0-28 16,-21 83-11 0,13-39 7-16,-1 6-2 0,1 8 10 15,-4 2-14-15,7-1-2 16,-1-3-4-16,2-6-7 16,1-4 4-16,1-2-4 15,2-5-1-15,0 1 9 16,0-10-10-16,0-4 4 15,5-8-3-15,10-7 3 16,3-2-5-16,-1-7 1 16,4-2 0-16,3 0 6 15,5-11-4-15,7-8 5 0,4-8 0 16,3-3-7 0,-1 0 4-16,2-3-4 0,-1 1 0 15,-4 5-1 1,-5 3 1-16,-7 6 0 0,-9 4 0 15,-9 5-5-15,-9 6-13 16,0 3-27-16,0 0-38 16,-14 0-92-16</inkml:trace>
  <inkml:trace contextRef="#ctx0" brushRef="#br0" timeOffset="184730.23">27135 12571 170 0,'0'0'104'15,"0"0"-92"-15,0 0 32 0,0 0 38 16,0 0-16 0,0 0-30-16,-52-34-5 0,50 34-8 15,0 0-10-15,0 2 1 16,0 18-13-16,0 14 17 15,-5 14 17-15,-1 8-20 16,-4 8-5-16,1 7 1 16,-3-1-5-1,1-4 7-15,2-6-9 0,-5-4-4 16,3-10 8-16,2-4-6 16,0-7-2-16,2-8 2 15,2-4 0-15,5-9 2 16,-1-7-4-16,3-5-2 15,0-2-1-15,0 0-1 16,0 0 4-16,0 0-1 16,0 0 2-16,10 0 8 15,7 0-9-15,10 0 0 0,4-2 5 16,11-5-4-16,6-3-1 16,12-3 0-16,13 1 3 15,16 3-2-15,19-2-1 16,16 2 0-16,5-2-2 15,9 4 2-15,3 1 0 16,4 1 0-16,3 1 1 16,6 1-2-16,3-2 1 15,1 1 0-15,2 4 1 16,3 0-1-16,7 0 0 0,5 0 0 16,8 9 3-1,4-3-6-15,0-3 3 0,-2 3 0 16,-7-6 0-16,-10 4 0 15,-10 0 0-15,0 0 0 16,-6 2 2-16,-3 1-2 16,-7-2 0-16,-12 1 0 15,-11-3-2-15,-7-3 3 16,-4 0-1-16,-8 0 0 16,-11 0 2-16,-7-7-3 15,-8 0 1-15,-12-1 0 16,-6-1 0-16,-14 1 1 15,-13 5-1-15,-6-2 0 16,-11 5 2-16,-1 0-2 16,3-1 0-16,3-2 0 15,12 0-1-15,12-2 1 16,8-1 0-16,2 4 0 0,1-3 2 16,-6 5-2-16,-6 0 0 15,-7 0 0-15,-6 0 3 16,0 0-3-16,-4 0 4 15,-3 0-4-15,4 3 3 16,-4 1-4-16,0 0 1 16,2 0 0-16,-4-4-1 15,-7 4 1-15,1 1 0 0,1 2 0 16,3 3 0 0,5 3-1-16,4 2 1 15,2 3 0-15,2 0 1 16,-4-4-1-16,-1-2 0 0,-2-2 0 15,-2 1 2-15,1-4-3 16,-8 2 1-16,5-2 0 16,-3-1-1-16,3 5 3 15,4 1-2-15,0 0 0 16,1 2 0-16,2-2-1 16,-10-4 1-16,1-2 0 15,-5-1-1-15,-7-4 1 16,0 0-2-16,-4-1-1 15,0 0-1-15,0 0 4 16,0 0-13-16,0 0-3 0,0-2 15 16,0-1-10-1,0 0 0-15,0-4-21 0,-6-1-22 16,-5-4-6-16,1 0-45 16,0-5-111-16</inkml:trace>
  <inkml:trace contextRef="#ctx0" brushRef="#br0" timeOffset="185214.07">33017 12431 321 0,'0'0'34'16,"0"0"43"-16,0 0-29 16,0 0-25-16,0 0-13 0,0 0-8 15,-11-15 8-15,20 17-5 16,14 24 17-16,-2 14 9 16,-3 19 5-16,-7 9-7 15,-9 8-7-15,-2 3-8 16,0 2 7-16,0-5-9 15,3-5-5-15,2-13-2 16,-1-10-4-16,0-8-1 16,-1-9 0-16,-1-4-3 15,-2-7 2-15,0 1-27 0,-23-3-71 16,-25-6-42 0</inkml:trace>
  <inkml:trace contextRef="#ctx0" brushRef="#br0" timeOffset="186462.83">26836 12512 106 0,'0'0'11'0,"0"0"-11"15,0 0 0-15,0 0 7 16,0 0 24-16,0 0-5 15,-86 4 22-15,86-4 3 16,0 0-28-16,0 0 2 0,0 0 5 16,0 0-15-16,13 0 3 15,3 0-5-15,-3-1 0 16,0-3-3-16,3 0-3 16,-1 1 10-16,1 2-6 15,2 1-1-15,2 0 8 16,5 0-8-16,6 0 3 15,9 0 2-15,9 4-7 16,13 0 2-16,9 0-9 16,16-4 2-16,13 0 3 15,17 0-5-15,9 0 5 0,11 0-4 16,9-7-2 0,6 2 13-16,6-1-13 0,5-1 3 15,-3 3-1 1,-1 2 0-16,-10 2-1 0,-4 0-1 15,-3 0 0-15,-1 0 1 16,-1 0-1-16,-4 2 0 16,-3-2 0-16,3 0 2 15,5 0 0-15,0-14-2 16,3 0 0-16,-3-1 1 16,-6 3-1-16,-6 2 0 15,-13-1 2-15,-2 5-1 16,0 2 0-16,-3 2-1 15,-2 0 0-15,-11 2-2 16,-6 0 2-16,-7 0 0 0,-6 0 0 16,0 0 1-1,-6 0-2-15,-1-5 1 0,-3 1 0 16,-5 0 0-16,1-1 0 16,-9 4 0-16,-6-2 0 15,-3 3 2-15,-9 0-2 16,-2 0 0-16,-5 0 0 15,2 0-1-15,6-4 1 16,5 0 0-16,5-2 0 16,2-2 2-16,-2 0-2 15,1 1 0-15,-2 0 0 16,-1 1 4-16,-3 0-3 16,2-2 0-16,-7 2 2 15,8-2 0-15,-9-2-3 0,-2 7 0 16,-9-4 0-16,-8 1-2 15,-3 6 2-15,4 0-3 16,2 0 2-16,3 0-2 16,4 4 2-16,-4 12-12 15,4 2-42-15,-14 0-110 16</inkml:trace>
  <inkml:trace contextRef="#ctx0" brushRef="#br0" timeOffset="191658.13">27710 12468 158 0,'0'0'41'0,"0"0"-8"0,0 0 12 15,0 0-28-15,0 0-9 16,0 0-4-16,0 0-3 16,-12 0 2-16,12 0-3 15,0 0 0-15,0 0 6 16,0 0-2-16,0 0 16 16,0 0 16-16,0 0 7 15,0 0-9-15,0 0-9 16,0 0-2-16,0 0 4 15,0 0-14-15,0 0 1 16,0 0-2-16,0 0-6 16,0 10 13-16,0 2 0 0,0 9-3 15,0 7 9 1,0 11-13-16,0 10 5 0,-6 7 2 16,-7 4-14-16,-3 3 11 15,3-4-11-15,-1-5-3 16,8-3 11-16,-1-9-11 15,1-7 2-15,4-2-2 16,-1-7 0-16,0-5 1 16,3-4-3-16,0-3 0 15,0-4-1-15,0 0 1 16,0-2 0-16,0-4 0 16,0-1 2-16,0-3-3 15,0 0 1-15,0 0-4 16,0 0 0-16,0 0-29 15,-4 0-28-15,4-9-62 16,0-4-139-16</inkml:trace>
  <inkml:trace contextRef="#ctx0" brushRef="#br0" timeOffset="192503.46">28559 12494 320 0,'0'0'76'16,"0"0"-22"-16,0 0-14 16,0 0-17-16,0 0-11 15,0 0-6-15,0 0 5 16,0 4-10-16,0 14 9 16,0 7 12-16,0 6-15 15,0 6 9-15,0 5 3 16,0 6-9-16,-3 2 9 15,-7 0-8-15,-1 3-4 0,-1-2 4 16,1 4-7 0,0-1 3-16,0-4-4 15,4-6-2-15,1-6 2 0,4-4-3 16,2-5 0-16,0-9-3 16,0-3 3-16,0-7-16 15,0-6-40-15,0-4-59 16,0 0-155-16</inkml:trace>
  <inkml:trace contextRef="#ctx0" brushRef="#br0" timeOffset="193712.3">29325 12493 36 0,'0'0'216'16,"0"0"-162"-16,0 0-30 15,0 0 4-15,0 0-5 16,0 0 11-16,0 18-10 0,0-4-8 15,0 5 8 1,0 9-8-16,2 11 3 0,-2 9-3 16,0 7 0-1,0 4 2-15,0 1-7 0,0 1-1 16,-4-8 14-16,-2 0-18 16,-1-7 4-16,3-6-1 15,1-6-7-15,3-1 2 16,0-8-4-16,0-3 2 15,0-4-2-15,0-6 0 16,0-3 0-16,0-8 0 16,0-1-1-16,0 0-7 0,0 0-22 15,0 0-12 1,0 0-15-16,0-4-161 0</inkml:trace>
  <inkml:trace contextRef="#ctx0" brushRef="#br0" timeOffset="194559.27">30125 12507 89 0,'0'0'145'0,"0"0"-110"15,0 0 6-15,0 0-1 16,0 0-11-16,0 0 3 16,0-10-6-16,0 10-7 15,0 0 3-15,0 4-12 16,0 17 14-16,0 10 15 15,-2 9-19-15,0 4 6 16,-5 6-7-16,3 4-8 16,-4 1 6-16,2 2-11 15,2-1 4-15,-1-3 1 16,3-5-9-16,-2-8 7 0,2-4-9 16,0-8 0-16,2-3-1 15,0-8 2-15,0-5-1 16,0-2 0-16,0-4-2 15,0-4-3-15,0-2-28 16,0 0-28-16,0 0-16 16,0 0-46-16,0 0-113 15</inkml:trace>
  <inkml:trace contextRef="#ctx0" brushRef="#br0" timeOffset="195262.86">30651 12533 313 0,'0'0'62'16,"0"0"-23"-16,0 0-1 15,0 0-22-15,0 0-16 16,0 0 10-16,4 14-4 16,1 8 3-16,-2 8 13 15,-3 8 3-15,0 6 0 16,0 2-10-16,0 6 2 15,0-2 3-15,0 0-10 16,0 1-2-16,-8-3-6 16,2-2 0-16,-1-6 0 0,1-4-2 15,-1-3 0 1,4-4-1-16,-1-2 1 0,2-4 0 16,2-2-13-16,-3-3-28 15,3-4-22-15,0-2-46 16,0-6-117-16</inkml:trace>
  <inkml:trace contextRef="#ctx0" brushRef="#br0" timeOffset="197163.68">27300 13658 212 0,'0'0'115'0,"0"0"-90"16,0 0 21-16,0 0-7 16,0 0-19-16,0 0-5 15,89-56-1-15,-40 47 7 16,9 2-10-16,5 0-1 15,8 7 2-15,9 0-5 16,7 0 8-16,13 0-5 16,11 0-8-16,21 4 12 15,12 2-8-15,20-2-4 16,9 5 12-16,3 4-11 0,7 5 0 16,-2 7-3-1,-10 3 1-15,-12 2-2 0,-20 0 1 16,-18 0 0-16,-23 0-1 15,-18 0 3-15,-22-2-3 16,-16-9 1-16,-15-4 0 16,-12-7-1-16,-9-2 1 15,-4-6 0-15,-2 0 3 16,0 0-3-16,0 0 5 16,0 0-1-16,0 0-3 15,0 0 5-15,4 0-6 16,3 0-2-16,5-4 1 15,11-13-3-15,6 0 4 0,9-1-3 16,11 1 3-16,7 2-4 16,11 5 4-16,10 2 0 15,10 4-1-15,7-1 2 16,11 2-1-16,15-1 0 16,16-3 0-16,11-2 0 15,5 1 0-15,-1-2 0 16,-13 0-1-16,-15 4 2 15,-28 5-2-15,-26 1 1 16,-22 0 0-16,-15 0-1 16,-8 0 1-16,-1 0 0 15,-4 0 1-15,2 0 0 0,-2 0 0 16,2-3-1 0,3-7 0-16,3-8 0 0,4 1 0 15,-4-1 0-15,0 3-1 16,-10 1-15-16,-6 2-17 15,-6 2-20-15,-5 3-45 16,0 7-126-16</inkml:trace>
  <inkml:trace contextRef="#ctx0" brushRef="#br0" timeOffset="202996.82">27449 15015 390 0,'0'0'21'16,"0"0"-9"-16,0 0 43 15,0 0 4-15,-38-122-23 0,36 97-7 16,0 8-11-16,0-5 4 16,2 4 6-16,-4 5-5 15,1 4-3-15,1 0-3 16,2 6-6-16,0 0 4 16,0 3-11-16,0 0-2 15,0 0-2-15,0 0-3 16,0 0 3-16,18 0 0 15,4 0 1-15,3 15-4 16,-4-2 2-16,0 9 1 0,-3 1-1 16,-5 2 3-1,-2 8 0-15,-11 1-2 0,0 12 0 16,-29-2 5-16,-18 10-3 16,-11 4 0-16,-2-3-2 15,2-2 2-15,8 0-3 16,7-5 1-16,11-2 0 15,10-15 1-15,13-17-1 16,9-14-2-16,0 0 1 16,9 0-7-16,13 0 3 15,7 0 2-15,7 0 3 16,7 0-3-16,1 0-11 16,3 0-24-16,2 0-36 15,2-5-89-15,3-7-59 16</inkml:trace>
  <inkml:trace contextRef="#ctx0" brushRef="#br0" timeOffset="203206.75">27991 15209 582 0,'0'0'31'16,"0"0"-28"-16,0 0 37 15,0 0-15-15,0 0-25 16,0 0-7-16,-18-40 3 16,18 40-18-16,4 0-37 15,8 0-13-15,1 0-47 0,-4 0-58 16</inkml:trace>
  <inkml:trace contextRef="#ctx0" brushRef="#br0" timeOffset="203499.39">28448 14811 388 0,'0'0'74'15,"0"0"-63"-15,0 0 3 0,0 0 9 16,0 0-16-1,0 0 13-15,4 120 4 16,-4-66-5-16,0-2-1 0,0-2-10 16,0-5-5-16,0-4-1 15,0-6-2-15,4-3 0 16,3-2-7-16,5-2-23 16,-2-6-22-16,3-8-32 15,1-2-23-15,-5-6-162 16</inkml:trace>
  <inkml:trace contextRef="#ctx0" brushRef="#br0" timeOffset="203912.87">28797 14991 408 0,'0'0'31'0,"0"0"-30"15,0 0 11-15,0 0 12 16,0 105-8-16,0-76-2 16,7-5-4-16,7-1-7 15,-4-2 0-15,3-5 7 16,1 1-3-16,1-3-1 16,4-6-1-16,1-4-3 15,4-4 4-15,5 0 0 16,0 0 5-16,-7-12-9 15,-6-6 2-15,-11-5 4 0,-5 0 1 16,0-7 7-16,-7-1 4 16,-13-1-8-16,-3 3 3 15,3 6-7-15,-2 1-7 16,4 8 3-16,-1 4-4 16,-2 2-2-16,-1 2 1 15,-1 1-15-15,2 5-14 16,-2 0-5-16,1 0-27 15,-3 0-47-15,3 0-53 16</inkml:trace>
  <inkml:trace contextRef="#ctx0" brushRef="#br0" timeOffset="204398.42">29013 14493 1 0,'0'0'451'15,"0"0"-437"-15,0 0 1 16,0 0 36-16,0 0-14 16,9-103-23-16,3 99-10 15,3 4 1-15,3 0-1 16,5 0-4-16,-2 1 4 15,0 15-3-15,-8 4-1 0,-2 3 10 16,-4-3-8-16,-5 3 3 16,0-4-1-1,-2-1-3-15,0 2 1 0,0-2-2 16,0 1 0-16,0-2 2 16,0-3-2-16,2 1 0 15,0-3 0-15,1 3 0 16,-3 3 0-16,0-2 0 15,0 2 0-15,-3 1 0 16,-7-3 0-16,-4-2 0 16,1-5 1-16,2-1 0 15,-1-5 3-15,1-3-4 0,-5 0 0 16,1 0 1-16,1 2-1 16,6-1 0-16,1 2-2 15,5 3-31-15,2-1-20 16,0 3-26-16,0 5-16 15,0-4-121-15</inkml:trace>
  <inkml:trace contextRef="#ctx0" brushRef="#br0" timeOffset="205852.51">30116 15033 275 0,'0'0'49'0,"0"0"-15"15,0 0 20-15,0 0-17 16,0 0-18-16,0 0 8 16,7-8 2-16,-7 8-5 15,0 0 4-15,0 0-2 16,0 0-5-16,-7 0-15 15,-15 12 5-15,-7 9-8 16,0 4-3-16,0-3 1 0,2-4-1 16,8 0 0-1,0-7-2-15,4 0-2 0,1-1-35 16,3-1-29-16,1-5-29 16,0-4-20-16</inkml:trace>
  <inkml:trace contextRef="#ctx0" brushRef="#br0" timeOffset="206062.59">29942 15111 356 0,'0'0'35'16,"0"0"-26"-16,0 0 36 15,0 0-2-15,0 0-3 16,0 0-22-16,67 18 0 15,-42-10-10-15,4 2-8 16,4 2 0-16,5 1-8 0,-2 1-39 16,0-1-89-16,-1 6-232 15</inkml:trace>
  <inkml:trace contextRef="#ctx0" brushRef="#br0" timeOffset="206763.72">30798 14811 157 0,'0'0'255'16,"0"0"-253"-16,0 0 1 15,0 0 29-15,25-103 1 16,-6 81-5-16,6 4-21 16,4 0 8-16,2 2 3 15,-4 4 4-15,-4 6-3 0,-8 4-12 16,-8 2-4 0,-5 0 6-16,-2 4-8 0,0 22 6 15,0 13 6-15,-16 12-8 16,-11 8 2-16,3 5-7 15,0 1 0-15,1-2 2 16,7-9-2-16,8-6 0 16,8-8 0-16,0-4 1 15,2-8-3-15,14 3 2 16,1-7 0-16,3 0-4 16,5-4 4-16,-3-2-13 15,5-2-13-15,2-10-35 16,0 1-36-16,-5-7-38 15</inkml:trace>
  <inkml:trace contextRef="#ctx0" brushRef="#br0" timeOffset="206955.81">31515 15108 396 0,'0'0'52'0,"0"0"-52"16,0 0 0-16,0 0 11 16,0 0-11-16,0 0-1 15,-6-21-47-15,6 11-7 0,8-2-80 16</inkml:trace>
  <inkml:trace contextRef="#ctx0" brushRef="#br0" timeOffset="207245.85">31968 14674 403 0,'0'0'102'16,"0"0"-102"-16,0 0-1 15,0 0 1-15,0 0 22 0,0 0-4 16,37 116-6-16,-30-65 3 16,3 3-14-1,-2 0 0-15,-1 1 1 0,-3-12-1 16,-2 1-2-16,-2-6 1 16,0-4-42-16,0-4-69 15,-9-5-112-15</inkml:trace>
  <inkml:trace contextRef="#ctx0" brushRef="#br0" timeOffset="207662.7">32487 14879 410 0,'0'0'55'16,"0"0"-55"-16,0 0 0 15,0 0 14-15,0 0 8 16,-20 102-11-16,20-75-9 16,0-4-2-16,0 11 4 15,2-3-4-15,14-2 1 16,1 5 0-16,1-7 1 16,3-4 0-16,-4-2-2 15,1-5 0-15,-3-4-2 16,-3-7 2-16,-1-2-2 0,-2-3 2 15,0 0 15-15,0-14 11 16,2-20-13-16,5-16-5 16,-1-7 1-16,-6 0-6 15,-9 2 3-15,0 11 7 16,-18 7 2-16,-11 10 2 16,-2 7-17-16,0 4 2 15,0 4-2-15,-1 3-7 16,1 5-32-16,0 3-38 15,-2 1-43-15,-5 0-45 16</inkml:trace>
  <inkml:trace contextRef="#ctx0" brushRef="#br0" timeOffset="208246.7">32766 14365 397 0,'0'0'8'16,"0"0"-6"-16,0 0 46 16,0 0 2-1,0 0-29-15,0 0-9 0,15-18-2 16,-15 18-6-16,5 0 0 16,6 0 7-16,2 2 2 15,-2 8-3-15,0 4-8 16,-6-4 0-16,-3 3 1 15,0 0-2-15,-2 4 1 16,0 3 2-16,0 2-4 16,0-1 3-16,0-4-3 15,0-3 3-15,0-6-6 16,0-2 0-16,14 0-2 0,13-5 0 16,6 1 5-16,5-2 0 15,-3 3 0-15,-6 3 2 16,-8-2-2-16,-11 2 0 15,-3 2 0-15,-5 1 1 16,-2 3 0-16,0 7 4 16,0 4-4-16,-13 0 1 15,-10 5 5-15,-3 0-7 16,-8-1 0-16,-1 0 0 16,-7 4 0-16,-5 1-25 15,0 0-100-15,-6-5-270 16</inkml:trace>
  <inkml:trace contextRef="#ctx0" brushRef="#br0" timeOffset="209133.1">28708 16200 357 0,'0'0'90'0,"0"0"-80"0,0 0 21 15,0 0 28-15,0 0-23 16,0 0-13-16,31-36-10 16,-31 49-5-16,0 14 1 15,-8 3-5-15,1 3 0 16,5-2-4-16,2 0 1 15,0-8-1-15,0-1 0 16,13-8-3-16,5-1 3 16,2-9-3-16,4-4 3 15,3 0 3-15,0-4-2 16,0-23-1-16,0 0 1 16,-4-3 0-16,-2-3-1 15,-3 11 0-15,-5 4 0 16,-4 5 1-16,-5 12-1 15,-2 1 0-15,1 0-3 16,2 1 3-16,-1 22 1 0,2 7 4 16,-1 7 0-16,-3 3-4 15,0 0 1-15,0 4-2 16,1-4 1-16,-1-4-2 16,3-1 1-16,1-4-6 15,5-3-25-15,1-6-78 16,3 0-68-16</inkml:trace>
  <inkml:trace contextRef="#ctx0" brushRef="#br0" timeOffset="209705.72">29865 16393 490 0,'0'0'29'16,"0"0"-28"-16,0 0 26 15,0 0-3-15,0 0-19 16,0 0 5-16,0-28 2 15,0 28 2-15,0-4-1 16,0 4-5-16,0 0-3 16,0-5-5-16,-10 1-26 15,-1 3-72-15,-4-2-95 16</inkml:trace>
  <inkml:trace contextRef="#ctx0" brushRef="#br0" timeOffset="210014.63">30283 16096 406 0,'0'0'31'0,"0"0"-29"16,0 0 17-16,0 0 47 0,33 134-35 15,-25-84-9 1,-4 3-11-16,1 2-8 16,-1 2 1-16,-2-7-4 0,-2-6 0 15,0-4-1-15,0-14-32 16,0-2-78-16,0-5-92 15</inkml:trace>
  <inkml:trace contextRef="#ctx0" brushRef="#br0" timeOffset="210464.9">30636 16374 371 0,'0'0'28'0,"0"0"-25"0,0 0 10 15,0 0 2-15,0 0 0 16,0 0 2-16,24 37-9 16,-8-17 1-16,2-2 0 15,1 0-2-15,4-4 10 16,-3 0-6-16,7-5-8 15,-3-4-1-15,3-5-2 16,-5 0 2-16,-1 0 3 0,-6 0-3 16,-1-10 4-1,-4-12 12-15,-1-6-6 0,0-6 9 16,-6-7-15-16,-3 5 3 16,0-4 3-16,-6 4-6 15,-13 5 2-15,-8 8-1 16,-4 1-5-16,-5 9 4 15,1 0-6-15,1 9 0 16,0 4 0-16,5 0 0 16,0 8-2-16,1 14-14 15,4 2-25-15,-1-4-18 16,4 2-82-16,6 2-193 16</inkml:trace>
  <inkml:trace contextRef="#ctx0" brushRef="#br0" timeOffset="211113.39">31488 15816 416 0,'0'0'49'16,"0"0"-12"-16,0 0 30 16,0 0-4-16,0 0-37 15,0 0-3-15,-19-71-3 0,5 71-6 16,-3 0-10-1,-6 30 4-15,-2 6-7 0,4 9 0 16,3 4-1-16,2 0 0 16,5-5 0-1,4-6-1-15,7-4 0 0,0-17 0 16,13-2-2-16,12-3 2 16,2-6 1-16,0 3-1 15,-3-9 0-15,0 0 0 16,-3 0 1-16,-8-5-1 15,-2-9 3-15,-6-4 2 16,-5 2-2-16,0-2-1 0,-5 3 0 16,-19-2-1-1,-10 4-5-15,-8 4 5 0,-9 3-8 16,-10 6-5-16,-7 0-24 16,-13 1-91-16,4 13-371 15</inkml:trace>
  <inkml:trace contextRef="#ctx0" brushRef="#br0" timeOffset="-189266.28">25244 16150 392 0,'0'0'20'0,"0"0"-3"16,0 0 2-16,0 0-19 16,118-14 1-16,-87 9 8 15,-3 3-8-15,-1-7 0 16,-2-5 1-16,-5 4-1 15,-2-2 1-15,-5 2-2 16,-6 2 0-16,-1 0 2 16,-3 6 0-16,-3 0 2 15,0 2 14-15,0 0-5 16,0 0 5-16,2 0-12 16,5 0-3-16,10-6 9 15,12-8-5-15,13-2 4 16,8-4 0-16,6 2-8 15,0 1 3-15,0 8-6 0,-8 4 0 16,-3 5-3 0,-7 0 3-16,-3 0-5 0,-1 0-5 15,1 5-12-15,-2-4 5 16,1-1-45-16,-5 0-43 16,0-19-236-16</inkml:trace>
  <inkml:trace contextRef="#ctx0" brushRef="#br0" timeOffset="-188717.48">25921 15404 396 0,'0'0'88'16,"0"0"-55"-16,0 0-24 15,0 0 1-15,0 0-2 16,0 0 11-16,-27 62-9 15,42-48-4-15,2-4 10 0,-2 2-12 16,3-2 6-16,-3 2-2 16,5 2-5-16,3 0 2 15,4 5-5-15,4 7 0 16,2-2-1-16,1 6 1 16,-5 2 0-16,-5-3 0 15,-6 0 0-15,-4-4-5 16,-6-2 4-16,-1-1 1 15,-5 0 2-15,-2 4 1 16,0 2 6-16,0 0 2 16,0 3-10-16,0-5 9 15,-5-5-9-15,-7 4 2 16,-5-3 9-16,-1 0-12 16,-1 0 0-16,1-4 0 15,2-8-3-15,7-2-3 0,5-8-20 16,4 0-35-16,0-14-38 15,0-16-97-15</inkml:trace>
  <inkml:trace contextRef="#ctx0" brushRef="#br0" timeOffset="-175200.01">27799 17744 321 0,'0'0'155'0,"0"0"-152"15,0 0-3-15,-122-34 0 16,106 32 2-16,9-2-2 16,5 4 0-16,2 0-11 15,0 0-29-15,0 0 24 16,7 14 4-16,9-1-12 15,-1-4-6-15,-1 1-9 0,-3-6 21 16,-3 0 18-16,-4-4 12 16,-1 0 12-16,-1 0 4 15,-2 0 6-15,3 4 6 16,-3-4-4-16,0 0-14 16,0 0-2-16,2 0 1 15,0 0 7-15,3 0 2 16,-1-8-10-16,5-10-8 15,4 0-6-15,0-8 1 16,3-2 3-16,6-6-4 16,3-4 1-16,4-6 0 15,2 0-2-15,-2-1 4 0,-4 13 0 16,-10 6 2 0,-3 12 2-16,-10 6-3 0,-2 4 2 15,0 4 7-15,0 0-7 16,0 0-12-16,0 0 0 15,0 26 0-15,-14 10 11 16,-6 13-9-16,0 13 2 16,0 6-3-16,2 6 1 15,4-6 1-15,6 3-3 16,6-12 0-16,2 0 0 16,0-11-1-16,0-4 1 15,0-12-2-15,4-10-6 16,0-4-8-16,-4-10-21 0,0-4-17 15,0-4-34-15,0-8-18 16,0-22-119 0</inkml:trace>
  <inkml:trace contextRef="#ctx0" brushRef="#br0" timeOffset="-174766.84">28174 17788 177 0,'0'0'246'16,"0"0"-230"-16,0 0-9 16,0 0 42-16,0 0-5 0,0 0-8 15,-45-15-21 1,29 40-7-16,2 6 1 0,8-4-2 16,2 9-7-1,4-1 1-15,0-3-1 0,0 0 0 16,13-6 0-16,7 2 0 15,3-2 2-15,8-4 2 16,4-4-3-16,3-7-1 16,3-11 7-16,1 0-3 15,-5-29 4-15,1-15 3 16,-9-6-6-16,-4-8 3 16,-9-4-6-16,-12 7-1 15,-4 7 9-15,0 12 6 16,-16 6 10-16,-13 12-7 15,-4 5-14-15,-3 8-5 0,1 5 0 16,-1 0-1-16,5 0-5 16,4 5-19-16,2 6-21 15,10 3-5-15,1-8-20 16,8 2-44-16,4-8-29 16</inkml:trace>
  <inkml:trace contextRef="#ctx0" brushRef="#br0" timeOffset="-174379.71">28864 17379 356 0,'0'0'52'15,"0"0"-45"-15,0 0 25 16,0 0 40-16,0 0-34 15,0 0-14-15,-51-62-2 16,40 62-3-16,0 0-9 16,-3 18-8-16,3 8 2 15,2 5-3-15,7 8 1 16,2-3-2-16,0 1 0 16,2-5 0-16,20-2 0 15,3-9 0-15,2-2 0 16,-3-5 0-16,1-10 2 15,-3-4-2-15,-4 0 2 16,-5-8 4-16,-6-10 0 0,-7-8 0 16,0 8-3-16,-9-5-3 15,-15 14-1-15,-7 4 0 16,-14 5-6-16,-7 13 7 16,-15 19-29-16,-6 8-96 15,-10-12-302-15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2.84167" units="1/deg"/>
          <inkml:channelProperty channel="T" name="resolution" value="1" units="1/dev"/>
        </inkml:channelProperties>
      </inkml:inkSource>
      <inkml:timestamp xml:id="ts0" timeString="2023-05-19T09:54:16.313"/>
    </inkml:context>
    <inkml:brush xml:id="br0">
      <inkml:brushProperty name="width" value="0.05292" units="cm"/>
      <inkml:brushProperty name="height" value="0.05292" units="cm"/>
      <inkml:brushProperty name="color" value="#FF0000"/>
    </inkml:brush>
  </inkml:definitions>
  <inkml:trace contextRef="#ctx0" brushRef="#br0">25624 11287 341 0,'0'0'145'0,"0"0"-111"16,0 0-29-16,0 0 34 16,0 0 10-16,0 0-7 15,0 0-10-15,0 9-17 16,0 1 2-16,0 3-6 0,3 7-2 15,1 9 12 1,-2 6-10-16,-2 9-2 16,0 9-2-16,0 9-2 15,-15 13 9-15,-3 9-7 16,1 10 1-16,-2 7 7 0,4 6-11 16,-1 3 9-16,3 4-6 15,-1 5-6-15,-1 4 5 16,1-3-6-16,1-4 0 15,-1 0 6-15,4-4-5 16,1-3 0-16,-3-7 1 16,1-4 0-16,3-5 3 15,-2-9-5-15,2-8 0 16,1-12 0-16,1-14 0 16,1-11 0-16,3-13 0 0,-1-8 2 15,3-8-3 1,-2-2 1-16,-3-4 0 15,3-2-1-15,0-2 2 0,0 0-1 16,2 0 0-16,0 0 2 16,0 0-3-16,0 0 1 15,0 0 0-15,0 0 0 16,0-2 2-16,0-6-1 16,18-4-1-16,11-3 3 15,11 0-2-15,14-1-1 16,15-2 0-16,16-3 0 15,12 3 0-15,14 0 0 16,16-2-1-16,14 5 2 16,15-4-3-16,14 1 2 0,9 0 0 15,11-4 0-15,13-1 1 16,13-4-1-16,8-1 0 16,13 2 2-16,4 1-4 15,-3 7 2-15,-2 0 0 16,-6 3 0-16,-7 1 0 15,1-4 0-15,-2-3 0 16,0-2 3-16,-3-4-5 16,-8 1 2-16,-1 2 0 15,-12-2-2-15,-13 6 4 16,-9 2-2-16,-16 4 0 16,-12 6 3-16,-24 4-4 15,-32 4 1-15,-30 0 0 0,-31 0-4 16,-18 0 4-16,-11 4-2 15,-2-2 0-15,0-2 4 16,0 2-2-16,0 2 0 16,-13 2 0-16,-7-2 8 15,5 0-7-15,-1-2-1 16,3-2 0-16,3 0 3 16,4 0-3-16,4 0 0 15,2 0 0-15,0 0-1 16,0 0 1-16,0 0 0 15,0-2 0-15,0-6 1 16,0-2-4-16,0-2 3 16,0-3 0-16,0-12 0 0,0-5 0 15,0-12 0-15,0-6 0 16,2-8 2-16,4-9-3 16,4-7 1-16,-2-10 0 15,3-7 0-15,-1-3 0 16,-6 0 0-16,1-2 0 15,-3-9 1-15,2-2-1 16,5-4 0-16,0 3 0 16,2 11-1-16,-2 13 1 15,-4 8 0-15,-5 10 0 16,0 0 3-16,0 4-3 16,0 3 0-16,-12 7 0 15,-3 8-1-15,-3 6 2 0,1 10-1 16,-2 6 0-16,1 6 2 15,-1 4-6-15,-8 6 4 16,-4 2 0-16,-7 4-4 16,-16 0 4-16,-15 0 0 15,-11 11-1-15,-9 8 3 16,-14 4-5-16,-6 0 3 16,-14 4 0-16,-19 4-2 15,-16 1 2-15,-18 5 0 16,-13-2-1-16,-27 5 1 15,-25 3-4-15,-23 3 3 16,-23 0-12-16,-18 0 13 16,-9-2-7-16,-10 0 7 0,6-2 0 15,8-2 4-15,12 5-8 16,15-8 3-16,15 3 1 16,21-5 0-16,18-5 0 15,24-6 0-15,29-10-11 16,27-7-12-16,31-2-9 15,33-5-41-15,20 0-79 16,16-6-280-16</inkml:trace>
  <inkml:trace contextRef="#ctx0" brushRef="#br0" timeOffset="1199.26">18677 7917 181 0,'0'0'213'0,"0"0"-178"16,0 0-11-16,0 0 16 16,0 0-7-16,0 0 12 15,-140-103-10-15,111 92-9 16,0 5 3-16,0 3-8 16,-2 3-2-16,-2 0-7 15,-3 26-9-15,1 12-1 16,-1 8-1-16,9 8 0 15,7 1-1-15,11-3 1 16,9-6-2-16,0-2 1 0,11-8 0 16,16-2-2-16,6-10 3 15,9-7-1-15,10-11 0 16,1-6 2-16,5 0 3 16,-5-21-5-16,-3-14 0 15,-8-12 1-15,-9-3 2 16,-13-4-2-16,-11 2-1 15,-9 7 1-15,0 9 1 16,-26 7-2-16,-8 8 0 16,-4 7-2-16,-2 6 0 15,3 6 1-15,3 2-8 16,1 0-16-16,6 12-4 16,2 17-48-16,5 10-35 15,1 9-86-15</inkml:trace>
  <inkml:trace contextRef="#ctx0" brushRef="#br0" timeOffset="1779.41">18552 8838 341 0,'0'0'82'0,"0"0"-40"16,0 0-36-16,0 0 39 15,-100-117-17-15,87 104 15 16,1 8-3-16,8 5-11 16,-2 0-19-16,1 0-10 15,-3 23 0-15,-2 16 15 16,-3 11-14-16,1 9-1 16,4 2 3-16,4 3-2 0,4 0 0 15,0-5-1 1,4-9 1-16,21-10-3 0,6-9 4 15,6-14-2-15,-1-9 3 16,-3-8-1-16,-2 0 0 16,-4-28 0-16,-2-18 0 15,-7-15 5-15,-7-6-5 16,-7-2-2-16,-4 9 4 16,0 14-3-16,0 10 9 15,-13 12 5-15,-9 4-12 16,-1 8-1-16,0 12-2 15,-2 0-5-15,-2 4 3 16,-2 28-25-16,-4 8-34 16,4 10-56-16,2 4-73 15</inkml:trace>
  <inkml:trace contextRef="#ctx0" brushRef="#br0" timeOffset="2311.26">18519 10207 471 0,'0'0'41'15,"0"0"-31"-15,0 0 7 16,0 0 20-16,0 0 3 16,-75-103-12-16,70 103-7 15,3 0-11-15,-5 14-3 16,-4 21-1-16,2 12-1 15,3 6-2-15,6 1 1 16,0-4-4-16,8-8 1 0,19-2 2 16,4-8-1-16,5-8-2 15,2-6 2-15,-3-10 0 16,1-8-2-16,-5 0 0 16,-2-24 0-16,-7-18 7 15,-6-10-6-15,-9-6-1 16,-7-3 3-16,0 3-3 15,-2 13 5-15,-21 7 2 16,-2 12-2-16,-6 9 11 16,-2 7-16-16,-3 4-2 15,3 4 2-15,4 2-7 16,9 0-17-16,11 0-45 16,9 0-88-16,0 2-177 15</inkml:trace>
  <inkml:trace contextRef="#ctx0" brushRef="#br0" timeOffset="3049.34">20696 8947 419 0,'0'0'29'0,"0"0"18"16,0 0-18-16,0 0 27 15,-129-50-14-15,93 50-24 16,-4 0-2-16,-4 12-14 16,-4 20 4-16,2 12-4 15,-1 13-1-15,7 8 3 16,7 10-4-16,10-3 0 15,14-4 5-15,9-12-4 16,7-9-1-16,28-11 2 16,13-10 1-16,5-8 3 0,2-11-6 15,3-7 0-15,0-1 3 16,-2-29-1-16,-2-14-2 16,-10-6 0-16,-13-3 2 15,-10 1 0-15,-17 6-2 16,-4 6 0-16,-11 7 4 15,-25 8-3-15,-10 3 0 16,-6 6 7-16,-1 6-6 16,-1 2-2-16,7 4 0 15,7 4-7-15,5 0-11 16,14 0-67-16,11 19-99 16</inkml:trace>
  <inkml:trace contextRef="#ctx0" brushRef="#br0" timeOffset="3901.11">18687 8151 469 0,'0'0'9'0,"0"0"-3"15,0 0-1-15,0 0-5 16,0 0 6-16,133 30 27 16,-50 11 1-16,17 6-11 15,9 9-8-15,9 9 3 16,0-1 12-16,-2 2-13 16,-6-2-11-16,-10 1 1 0,-11-6-6 15,-14-4-1-15,-10-5 0 16,-14-8 2-1,-11 0-5-15,-13-7 1 0,-7-4-16 16,-11-9-12-16,-5-6-20 16,-4-10-18-16,-2-6-28 15,-25 0-54-15</inkml:trace>
  <inkml:trace contextRef="#ctx0" brushRef="#br0" timeOffset="4383.66">18930 9079 330 0,'0'0'40'0,"0"0"-23"16,0 0 4-16,0 0 26 15,0 0-14-15,0 0-18 16,41-5 12-16,-1 5-13 16,10 0-6-16,10 1-2 15,11 3-3-15,7 0-2 16,9 1-1-16,0 0-1 15,-3 2 1-15,-3 0-16 16,-10-1-26-16,-9 0-48 16,-8-1-69-16</inkml:trace>
  <inkml:trace contextRef="#ctx0" brushRef="#br0" timeOffset="4871.76">19047 10413 349 0,'0'0'38'0,"0"0"-25"0,0 0-6 16,0 0 31-16,101-116 3 15,-41 62-13-15,15-13 2 16,12-9 3-16,9 0-10 16,6-2 4-16,1 4-16 15,-5 5-8-15,-6 5-2 16,-13 10-1-16,-11 12-14 15,-15 12-26-15,-10 8-60 16,-10 6-51-16</inkml:trace>
  <inkml:trace contextRef="#ctx0" brushRef="#br0" timeOffset="48481.77">15026 11899 7 0,'0'0'138'0,"0"0"-116"16,0 0-6-16,0 0 12 15,0 0-5-15,0 0 0 16,0 0-2-16,-31-27-5 15,26 26 4-15,-1-4-10 16,-2 3 4-16,2-3 5 16,1 1 2-16,3 2-5 15,-2-2-8-15,0 0 4 16,-4 0 7-16,-3-3-4 16,-1 4 0-16,-7 0-2 15,-5 1-8-15,-8 2 2 16,-1 0 3-16,-7 0-10 0,3 0 14 15,2 2-13 1,0 9 5-16,6 3 3 0,3-1-8 16,1 6 3-16,0 5-4 15,1 2 3-15,-1 5-1 16,1 4-1-16,-5 3-1 16,2 2 3-16,1 0-3 15,1 3 5-15,4-2-1 16,6 2-4-16,1 0 10 15,6-2-10-15,1 1 2 16,5 0 3-16,0 1-5 16,2-3 4-16,0 2-4 0,0-3 1 15,0-1 4 1,0 1-4-16,13-5-1 16,3-4 6-16,3-2-6 15,4-2 6-15,4-3-5 0,0-1 1 16,4-3 3-16,2 0-5 15,-2-3 0-15,5-5 3 16,2 0-2-16,0-5 2 16,4-4-3-16,4-1 0 15,4-1 0-15,1 0 3 16,-2 0-3-16,-2 0 0 16,-3-13 2-16,-1-5-2 15,-1-7 0-15,0-1 2 16,-1-6-2-16,-3 1 2 15,-3-11-2-15,-6 1 3 0,-2-1-2 16,-2 0 2-16,-6-1-3 16,-1 7 0-16,-5 1 5 15,-3 1-5-15,-6-1 2 16,-2 4 6-16,-2-5-5 16,0 5 5-16,-14-3-8 15,-7-2 2-15,-4 4-1 16,-4 0 1-16,-2 2-2 15,-2 3 5-15,1 5-3 16,1 4 7-16,2 3-5 16,0 0-4-16,-2 3 8 15,0 3-6-15,2-3-2 0,-2 8 3 16,2-2-1-16,2 1-1 16,0 3-1-16,0 2-5 15,5 0 3-15,0 0-24 16,-1 13-23-16,8 3-36 15,3 5-85-15</inkml:trace>
  <inkml:trace contextRef="#ctx0" brushRef="#br0" timeOffset="50838.13">15024 16900 260 0,'0'0'43'16,"0"0"-40"-1,0 0 3-15,0 0-3 0,0 0 9 16,0 0 11-16,0 0 3 16,-3 40 6-16,3-22-3 15,3 10 0-15,-1 9 9 16,0 7-5-16,-2 13-18 15,0 10 11-15,0 4-12 16,0 10-3-16,0-1 3 16,0-4-10-16,-7-5 2 15,3-11-6-15,2-9 0 16,2-2 0-16,0-12 0 16,0-6-4-16,0-9-22 15,0-8-36-15,0-1-46 16,4-13-77-16</inkml:trace>
  <inkml:trace contextRef="#ctx0" brushRef="#br0" timeOffset="51333.25">14999 16749 402 0,'0'0'27'15,"0"0"1"-15,0 0-17 0,0 0 10 16,0 0 0-16,0 0-15 16,-81 31-5-16,60 5 2 15,-2 4-3-15,-4 4 0 16,3 2 2-16,4-6-2 15,4-3 0-15,5-8 0 16,5-7 3-16,4-8-5 16,2-5 2-16,0-8-1 15,0-1-2-15,0 0-2 16,0-1 5-16,17-17 5 16,10-13 0-16,4-5 4 15,4-3-9-15,-1 2 0 0,-7 7 2 16,-5 5-1-16,-2 10-1 15,-4 1 0-15,-3-1 1 16,1 12-1-16,1-1 0 16,3 4 0-16,4 0 3 15,2 7-1-15,1 16 3 16,-3-2-5-16,-1 4 3 16,-6-2-8-16,5-6-33 15,0-5-75-15,0-12-169 16</inkml:trace>
  <inkml:trace contextRef="#ctx0" brushRef="#br0" timeOffset="56100.14">14976 13066 229 0,'0'0'17'15,"0"0"1"-15,0 0 0 16,0 0 27-16,0 0-21 16,0 0 0-16,0 0 4 15,-46-96-18-15,40 85-2 16,-2 5 10-16,2 0 8 15,-3 3-1-15,3-1-14 16,-8 1-9-16,-4 0 11 16,-4 3-13-16,-5 0 2 15,-2 0 8-15,-4 0-3 16,-1 3-4-16,1 12 0 16,0 5-1-16,4 4 7 15,4 2-8-15,2-1 1 16,6 4-1-16,3-3 1 0,5 5-2 15,3 0 0 1,4-1 1-16,2 4-3 0,0 3 2 16,0-1 0-16,13-3-1 15,3-2 0-15,5-3-1 16,4-2 1-16,4-4 1 16,4-4-2-16,3-6 2 15,5-4 0-15,3-8 1 16,1 0 1-16,1 0-4 15,-2-2 2-15,1-20 0 16,0-12 5-16,-2-6-4 16,-6-4-1-16,-3 1 4 15,-3 3-4-15,-9 0 1 0,-2 0-1 16,-2 5 0-16,-7-4 3 16,-2 1-3-16,-9 0 0 15,0 0 5-15,0 5-5 16,-4 6 6-16,-6 4 0 15,-5 6-1-15,-1-1 7 16,-5 6-9-16,-6-1-2 16,-10 7-1-16,-7 2 1 15,-10 4 5-15,-4 0-6 16,-2 6 1-16,3 13-3 16,3 2 2-16,9 2-6 15,8 1 0-15,5 0-33 16,6 2-24-16,11 4-43 0,1-3-123 15</inkml:trace>
  <inkml:trace contextRef="#ctx0" brushRef="#br0" timeOffset="56965.9">14949 13699 17 0,'0'0'169'0,"0"0"-129"16,0 0-7-16,0 0 22 15,0 0-26-15,-126-59-8 16,106 52 2-16,-2 3-14 15,-1 2 2-15,0 2 3 16,2 0-8-16,3 0 16 16,-2 2-3-16,0 15-16 15,-3 6 6-15,-1 10-8 0,-3 6-1 16,1 11 5-16,-3 11-5 16,4 5 3-16,5 2-1 15,5 1-2-15,10-5 11 16,5-12-10-16,0-4 0 15,11-6-1-15,20-10 2 16,7-4-1-16,5-6-1 16,7-6 3-16,4-6-1 15,9-10-2-15,5 0 2 16,1 0-1-16,3-17 0 16,-5-12 0-16,-3-5-1 15,-6-12 2-15,-11-6 3 16,-4-6-3-16,-12-3 0 15,-12 5 3-15,-11 4-2 16,-8 4 8-16,-2 4-3 0,-30 6-2 16,-8 4 8-16,-11 8-12 15,-5 5-1-15,-4 8 4 16,-2 5-5-16,3 3 3 16,6 5-3-16,6 0-12 15,7 13-22-15,12 15-61 16,7 1-98-16</inkml:trace>
  <inkml:trace contextRef="#ctx0" brushRef="#br0" timeOffset="57848.42">14968 14327 232 0,'0'0'10'0,"0"0"9"15,0 0 28-15,-125-12-15 16,98 12 4-16,0 12-26 15,0 10-2-15,-2 6 3 16,6 4-6-16,-2 6 1 16,2 5 3-16,3 3-5 15,5 4 3-15,-1 3-6 16,5 2 3-16,4 3 4 16,3 1-7-16,4-2-1 15,0-3 1-15,0-1 1 16,7-7-4-16,15-13 1 15,7-4 1-15,7-15-2 16,6-2 4-16,5-8-3 0,8-4 2 16,5 0 7-16,2-16-3 15,1-10-5-15,-3-8 0 16,-8-6 3-16,-3-3-2 16,-7-2 4-16,-7-3 5 15,-6 2-5-15,-2 2 8 16,-12 0-8-16,-5 1-1 15,-8 0 12-15,-2 2-12 16,-2 1 2-16,-23 2 3 16,-6 9-5-16,-7 0 3 0,-7 6-7 15,-3 5 0 1,-4 9 4-16,3 3-4 0,1 6-8 16,8 0-1-16,3 0-29 15,11 18-25-15,10 5-38 16,5 5-163-16</inkml:trace>
  <inkml:trace contextRef="#ctx0" brushRef="#br0" timeOffset="58634.5">15132 15204 247 0,'0'0'14'16,"0"0"-7"-16,0 0-6 15,0 0 33-15,-115-67 4 16,93 62-11-16,-3 0 3 15,-4 5-1-15,0 0-13 16,-2 0 6-16,2 0-6 16,0 10-11-16,0 8 14 15,3 9-18-15,-3 4 3 16,4 10 0-16,-2 7-4 16,0 2 8-16,2 8-6 15,6 5-2-15,3-6 5 0,7 0-4 16,7-7-1-1,2-6 0-15,0-2 2 16,2-9-4-16,16 0 2 0,4-11 0 16,7-4-2-16,4 1 2 15,1-12 0-15,7-1-2 16,1-6 6-16,4 0-4 16,3 0 0-16,7-9 2 15,-5-14-1-15,0-8 1 16,1-13-2-16,-10-1 5 15,-2-9-5-15,-6-4 6 16,-10-1-5-16,-8 1 0 16,-10 7 7-16,-6 1-8 0,0 4 2 15,-10 0 3-15,-17 2-5 16,-9 5 8-16,-5-2-8 16,-3 3 0-16,-1 10 3 15,1 8-3-15,0 9 0 16,1 11-2-16,5 0-5 15,5 0-13-15,8 25-34 16,8 11-29-16,3 6-57 16</inkml:trace>
  <inkml:trace contextRef="#ctx0" brushRef="#br0" timeOffset="59316.11">15061 15898 208 0,'0'0'70'15,"0"0"-24"-15,0 0-25 16,-122-43 21-16,80 43-26 15,-1 0-5-15,-1 0 7 16,-4 18 0-16,4 7-10 16,-1 8-1-16,7 8-4 15,1 3 4-15,1 10-4 16,3 5 2-16,2 2 9 16,4 7-6-16,11-2 4 15,7-3-3-15,9-1-5 0,0-2 1 16,21-2-5-1,14-6 0-15,7-8 0 16,10-11 5-16,4-11-7 0,6-13 3 16,9-9-1-16,2 0 1 15,5-9 2-15,-7-32-2 16,-4-7 7-16,-11-10-2 16,-9-7 1-16,-18 0 1 15,-14 7-4-15,-15 4 8 16,0 1-7-16,-19 7 3 15,-17 2 8-15,-6 8-12 16,-8 0 2-16,0 9 2 16,0 6-8-16,4 3-2 0,3 4-1 15,7 2-18-15,7 3-18 16,8 8-50-16,9-3-80 16</inkml:trace>
  <inkml:trace contextRef="#ctx0" brushRef="#br0" timeOffset="64504.53">18369 11837 56 0,'0'0'166'15,"0"0"-163"-15,0 0 1 0,0 0-2 16,0 0 9-16,-115-44 18 16,93 44 1-16,-3 0 0 15,0 0-13-15,-4 0-1 16,-2 0 11-16,0 10-2 16,0 6 9-16,2 4-14 15,-2 5-18-15,3 2 6 16,-1 7-8-16,0 3 0 15,2 2 6-15,6 7-6 16,6 7 5-16,1 9 4 16,8 4-6-16,4 3 7 15,2 2-10-15,0-5 0 16,8-6 1-16,13-6-1 0,3-3 3 16,8-5-3-16,1 0 2 15,5-4-4 1,3-6 1-16,5-3 1 0,4-10 14 15,2-7-13-15,8-5 11 16,0-11 0-16,5 0-5 16,-3-16 8-16,0-14-13 15,-4-10-1-15,-2-4 7 16,-2-1-7-16,-8-5 0 16,-6 1 3-16,-3 2-4 15,-12-3 6-15,-2 2-6 16,-9-1 0-16,-5 2 9 15,-9-6-9-15,0 3 4 16,0 2-2-16,-19-1 0 16,-2 3 3-16,-2 7-5 0,-1 2 0 15,-8 3 11-15,1 8-4 16,-4 2-5-16,-3 2-2 16,-3 2 1-16,-1 3-1 15,0 6 0-15,-1 1-2 16,8 4 0-16,2 4-15 15,1 2-22-15,3 0-37 16,0 21-67-16,0 4-221 16</inkml:trace>
  <inkml:trace contextRef="#ctx0" brushRef="#br0" timeOffset="81115.58">14683 11606 76 0,'0'0'82'0,"0"0"-52"16,0 0-10-16,0 0-3 15,0 0-13-15,0 0-2 0,0 0-2 16,0 0 0-16,-2 0 1 15,2 0-1-15,0 0 2 16,0 0 8-16,0 0 0 16,0 0 17-16,0 0 4 15,0 0-9-15,0 0 7 16,0 0-6-16,0 0-5 16,0 0 3-16,0 0-5 15,0 0-4-15,0 0-6 16,0 0-3-16,0 0 5 15,0 0-5-15,0 0 5 16,0-2 4-16,0-2 1 16,0-2 4-16,0-1-3 0,2-2-9 15,2 3 5 1,0-2-6-16,1 0 1 0,-1 2 1 16,0 0-3-16,4 1 1 15,-2-1-1-15,1-1-3 16,1-1 8-16,4 2-7 15,-1-3-1-15,1 2 2 16,1 1-1-16,2 2 4 16,-1 0-3-16,1 4-2 15,1-2 5-15,1 0-5 16,1 0 0-16,1 0 3 16,-2 2-1-16,1 0 2 0,-3 0-4 15,1 0 0 1,-5 0 1-16,1 0 0 0,-6 0-1 15,1 0 1-15,-3 0 0 16,-4 0-1-16,0 2 0 16,0-2 0-16,0 0-1 15,0 2 1-15,0-2-1 16,0 2 1-16,0-2-1 16,0 0 1-16,0 0 4 15,-2 0-4-15,-7 0 0 16,-7 0-14-16,-1 0-108 15,-6-12-353-15</inkml:trace>
  <inkml:trace contextRef="#ctx0" brushRef="#br0" timeOffset="82604.19">18726 11583 257 0,'0'0'57'0,"0"0"-41"16,0 0-4-16,0 0 19 16,0 0-10-16,0 0-10 15,-2 0 0-15,2 7 4 16,0 0 9-16,0 4-10 15,0-1-2-15,5 0 5 16,-3 1-5-16,2-2-4 16,0 1-2-16,4 0 2 15,0-2 6-15,3 0-4 16,1 1-2-16,5-6 5 16,4 1-1-16,-1-1 0 0,4-2-7 15,-4-1-4-15,1 0 5 16,-2 0-4-16,-3 0-2 15,-1 0 1 1,-3 0 1-16,-4 0 0 0,-1-4-2 16,-5-3 0-16,0 1 8 15,-2-3-5-15,0 3-1 16,0 1 0-16,0 2-1 16,2-3-2-16,8 2-11 15,-1 0-23-15,1-2-13 16,2 6-4-16,-7 0-24 15,-5 0-72-15</inkml:trace>
  <inkml:trace contextRef="#ctx0" brushRef="#br0" timeOffset="83794.91">18412 13561 94 0,'0'0'219'0,"0"0"-186"15,0 0-27-15,0 0 24 16,0 0-16-16,0 0-8 15,0 0 8-15,32-102-8 16,-22 94 2-16,4 0 2 16,-5 2 1-16,2 2 10 15,-2 0-6-15,-2 4-12 16,1 0 7-16,1 0-10 16,-2 0 3-16,6 0 1 15,-2 2-4-15,3 8 6 0,-1 0-5 16,1 3 0-16,1-5 3 15,-1 5-3-15,1-3 1 16,-1 0-2-16,-3 0 2 16,2-4-1-16,-1 0-1 15,-2-4 0-15,1 0 3 16,-1 0-3-16,-2-2 0 16,1 0 2-16,-5 0-1 15,2 0 6-15,-2 0-6 16,-2 0-1-16,5 0 4 15,-3 0-3-15,0-2 0 16,0-8 1-16,0 3 1 16,-2-2-3-16,-2-1 0 15,4 0-10-15,-4 4-25 0,0 2-56 16,0 4-220-16</inkml:trace>
  <inkml:trace contextRef="#ctx0" brushRef="#br0" timeOffset="85294.28">18153 16820 181 0,'0'0'73'15,"0"0"-55"-15,0 0 8 16,0 0 6-16,0 0-10 15,0 0 1-15,-6 0-6 16,6 0 7-16,0 0 11 16,0 0-4-16,0 0 3 15,0 0-19-15,0 0-10 16,0 0-2-16,0 0-3 16,12 0 0-16,7 0 1 15,6 0-1-15,2 0 6 0,4-12 0 16,4-3-1-1,7-2 3-15,3-1-5 16,5-4 3-16,0 4 0 0,2-4-4 16,-6-1 6-16,-5 5-6 15,-8 0 0-15,-8 8 1 16,-8 2-3-16,-6 4 0 16,-1 0 1-16,-4 4 1 15,1-5 1-15,-3 4-2 16,3-3 1-16,2 1 6 15,-5-6-6-15,3 3 4 16,-5 6-4-16,0-4-1 16,-2 4 1-16,0 0-2 0,0-4-2 15,0 0-20 1,0-2-71-16,0-3-313 0</inkml:trace>
  <inkml:trace contextRef="#ctx0" brushRef="#br0" timeOffset="86348.56">18279 15695 147 0,'0'0'75'0,"0"0"-35"16,0 0-18-16,0 0 1 15,0 0 0-15,0 0-13 16,4-33 0-16,5 26 5 16,2-3 1-16,3 2 1 15,-1-2 1-15,-5 6 5 16,2-1-5-16,-1 5-7 16,1 0-3-16,2 0-7 0,1 0 0 15,3 5 8-15,1 9-7 16,4-4 6-16,-3 2-4 15,-1-3-3-15,-1 0 3 16,-1-1-4-16,-1-2 4 16,1-6 2-16,2 4-3 15,-5-4 4-15,1 0-5 16,-1 0-2-16,-1 0 4 16,3 0-4-16,-1 0 0 15,5 0-8-15,-3-12-54 16,-6-6-176-16</inkml:trace>
  <inkml:trace contextRef="#ctx0" brushRef="#br0" timeOffset="94282.35">24783 7836 253 0,'0'0'28'16,"0"0"-16"-16,0 0-4 15,0 0 29-15,0 0-12 16,0 0-7-16,0 0-7 0,17 27 9 15,1 14 18 1,5 16 3-16,6 23-15 0,-1 30 0 16,6 42 0-16,2 45-9 15,-13 32 1 1,0 16-8-16,-3-12-4 0,5-15 9 16,-1-28-6-16,5-22 4 15,-9-15-9-15,-7-17-2 16,-3-9 2-16,-4-15-4 15,-4-14 0-15,-2-14 0 16,0-6 0-16,0-9-3 16,-13-13-39-16,-5-16-25 15,3-25-22-15,3-15-71 16</inkml:trace>
  <inkml:trace contextRef="#ctx0" brushRef="#br0" timeOffset="94565.6">24428 10020 479 0,'0'0'16'0,"0"0"-13"15,0 0-3-15,145-21 20 0,-36-2 18 16,25-4-15-1,28-4-1-15,17-5-11 16,12-4-2-16,3-5-9 16,-14 1 0-16,-16 6 1 0,-29 5-1 15,-26 10 0-15,-24 1-1 16,-27 3-24-16,-23-2-45 16,-16-2-90-16</inkml:trace>
  <inkml:trace contextRef="#ctx0" brushRef="#br0" timeOffset="95400.81">26260 8143 295 0,'0'0'64'0,"0"0"-49"16,0 0 11-16,0 0 42 15,0 0-17-15,0 0-17 16,-39 95-2-16,24-67-20 16,-5 2 2-16,2 2-4 15,-4 2-8-15,2-4 3 16,0-4-5-16,0 0 0 15,5-7-1-15,3-6-3 16,5-7-18-16,3-6-31 16,2 0-46-16,0-10-75 15</inkml:trace>
  <inkml:trace contextRef="#ctx0" brushRef="#br0" timeOffset="95614.78">26117 8268 334 0,'0'0'57'0,"0"0"-14"15,0 0 14-15,0 0 0 16,0 0-10-16,0 0-27 16,4-8-14-16,-4 8-6 15,2 6 0-15,10 6 1 16,3 2-1-16,6 0 0 16,3-2 0-16,2-1 1 15,3 0-4-15,0-5 3 16,-2-1-22-16,-6-2-26 0,-4 0-35 15,-5 0-26 1,-8-3-156-16</inkml:trace>
  <inkml:trace contextRef="#ctx0" brushRef="#br0" timeOffset="95945.83">26493 8307 244 0,'0'0'31'0,"0"0"-31"16,0 0 2-16,0 0-2 0,0 0-5 16,0 0 5-16,0 0 1 15,-85 53 0-15,52-33 26 16,0-4 10-16,-1-2-2 15,3-2 9-15,2-6-5 16,0 0-17-16,0-2-17 16,0 2-5-16,1 1 3 15,1 5-3-15,5-1-3 16,3-3-18-16,11-2-24 16,6-6-16-16,2 0-51 15,0 0-132-15</inkml:trace>
  <inkml:trace contextRef="#ctx0" brushRef="#br0" timeOffset="96839.05">26572 8185 300 0,'0'0'36'0,"0"0"-24"16,0 0 8-1,0 0 28-15,0 0 3 16,0 0-15-16,-19 94 2 0,6-51-2 16,-7 9-11-16,-5 4 1 15,2 0-13-15,0-5-8 16,1-10-1-16,6-2-4 16,5-12 0-16,2-4 0 15,3-14-33-15,1-7-58 16,-2-2-78-16</inkml:trace>
  <inkml:trace contextRef="#ctx0" brushRef="#br0" timeOffset="97036.87">26408 8440 447 0,'0'0'37'15,"0"0"-26"-15,0 0 12 16,0 0-4-16,0 0 11 15,0 0-26-15,72 94-3 16,-38-72-1-16,3-4-1 16,6-4-11-16,-3-6-43 15,-4-4-25-15,-5-4-63 16</inkml:trace>
  <inkml:trace contextRef="#ctx0" brushRef="#br0" timeOffset="97448.79">27122 8207 448 0,'0'0'70'0,"0"0"-68"16,0 0 24-16,0 0 24 15,-58 118-19-15,29-80-11 16,-2-2-14-16,4-7 2 15,2-3-5-15,6-2-1 16,3-8-1-16,5-4-1 16,7-6-3-16,1-4-10 15,3-2-35-15,-3 0-18 16,1-13-30-16,0-10-47 16,-2-4-22-16,4 0 107 15</inkml:trace>
  <inkml:trace contextRef="#ctx0" brushRef="#br0" timeOffset="97605.57">26888 8362 155 0,'0'0'105'0,"0"0"-17"15,0 0-30-15,0 0-14 16,0 0-8-16,0 0-11 16,11 10 7-16,11 8 6 15,3 8-21-15,2-2-8 16,2-1-3-16,-2-4 1 16,2-7-7-16,-4-6 1 15,0-6-2-15,-2 0 0 16,-8-3-32-16,-6-20-44 15,-6-2-112-15</inkml:trace>
  <inkml:trace contextRef="#ctx0" brushRef="#br0" timeOffset="97943.59">26857 7757 233 0,'0'0'216'0,"0"0"-185"0,0 0-7 15,0 0 36 1,0 0-17-16,0 0-33 0,-61 27 0 15,35 9-6 1,-10 8 2-16,3 5 2 0,-1-5-8 16,3-13 0-16,9-4 0 15,4-10-5-15,9-2-13 16,2-9-22-16,7-6-14 16,-4 0-21-16,-5-6-32 15</inkml:trace>
  <inkml:trace contextRef="#ctx0" brushRef="#br0" timeOffset="98115.78">26547 7830 322 0,'0'0'45'16,"0"0"-40"-16,0 0 48 0,0 0 5 16,0 0-16-16,106 102-14 15,-60-76-13-15,3-5-10 16,4-6-3-16,5-6-2 15,2-7-57-15,-4-2-212 16</inkml:trace>
  <inkml:trace contextRef="#ctx0" brushRef="#br0" timeOffset="98818.67">28746 7757 389 0,'0'0'67'16,"0"0"-47"-16,0 0 14 15,0 0 17-15,0 0-10 16,-100 136-4-16,64-93-9 16,5 2-19-16,4-13-8 15,7-4 3-15,2-6-3 0,2-6-2 16,3-4-1-16,-3-8-38 16,1-4-44-16,-5 0-106 15</inkml:trace>
  <inkml:trace contextRef="#ctx0" brushRef="#br0" timeOffset="99022.15">28475 7844 345 0,'0'0'124'0,"0"0"-92"16,0 0-29-16,0 0 37 15,0 0 12-15,0 0-21 0,73 92-16 16,-48-57-7-1,6-3-7-15,4-6 0 16,7-8-2-16,3-4-13 0,-3-4-77 16,-2-5-100-16</inkml:trace>
  <inkml:trace contextRef="#ctx0" brushRef="#br0" timeOffset="99357.42">29967 7736 572 0,'0'0'57'16,"0"0"-54"-16,0 0-1 16,0 0 28-16,-138 75 7 15,80-30-15-15,0-2-21 16,7-7 2-16,9-13-3 16,1 0-4-16,1-3-16 15,-6 3-23-15,5-12-27 16,8-10-33-16,18-1-20 0,15-19-159 15</inkml:trace>
  <inkml:trace contextRef="#ctx0" brushRef="#br0" timeOffset="99556.7">29541 7810 380 0,'0'0'49'0,"0"0"-33"15,0 0 41-15,0 0-9 16,0 0-25-16,0 0 43 15,63 87-44-15,-39-46-4 16,1 3 0-16,4-9-12 16,4-5-1-16,5-6-5 0,0-4-4 15,0-4-7-15,-4-1-58 16,-11-5-62-16,-9 3-120 16</inkml:trace>
  <inkml:trace contextRef="#ctx0" brushRef="#br0" timeOffset="100498.04">27823 9092 351 0,'0'0'79'0,"0"0"-49"16,0 0-3-16,0 0 26 0,0 0-31 16,0 0-9-16,-106 44-11 15,93-6 3-15,1 10 0 16,3 2-3-16,7-4 1 15,2-6-3-15,0-10 3 16,9-10-3-16,13-7 0 16,5-8 0-16,2-5 2 15,0 0-1-15,2-20 12 16,-1-14-6-16,-7-8-3 16,-2-4 3-16,-11 5-7 15,-10 5 0-15,0 11 0 16,-2 3-2-16,-15-5-12 15,-1 1-43-15,5 1-58 16,-5 5-55-16</inkml:trace>
  <inkml:trace contextRef="#ctx0" brushRef="#br0" timeOffset="100898.75">27692 8472 333 0,'0'0'78'16,"0"0"-62"-16,0 0-4 15,0 0 27-15,0 0-16 16,0 0 2-16,-54 79 2 15,54-43-5-15,0-1-16 16,0 0-1-16,8-10 3 16,5-8-4-16,1-13-4 15,3-4 0-15,-1 0 0 16,1 0 5-16,1-9 11 16,0-10-8-16,0-12-4 15,-1-13-4-15,-3-5 7 16,-5 5-7-16,-9 13 2 15,0 15-4-15,0 12-2 16,-18-1-29-16,-2 3-7 0,0-7-56 16,-4-1-72-16</inkml:trace>
  <inkml:trace contextRef="#ctx0" brushRef="#br0" timeOffset="101286.55">27607 7756 390 0,'0'0'25'15,"0"0"1"-15,0 0 23 16,0 0-3-16,0 0-38 15,0 0-1-15,-77 16 3 16,74 12 1-16,3 8-1 16,0 2 2-16,0-8-11 15,3-6 5-15,14-9-6 16,5-8-3-16,3-4 3 16,-2-3-1-16,0 0 2 15,4-26 2-15,-2-13-1 0,-2-11 8 16,-3-6-10-1,-9 0 0-15,-9 10 2 16,-2 15-1-16,0 14-2 0,-23 7-11 16,-6 6-11-16,-4 2-15 15,-3 2-80-15,-5 0-146 16</inkml:trace>
  <inkml:trace contextRef="#ctx0" brushRef="#br0" timeOffset="101914.77">27284 7331 336 0,'0'0'66'15,"0"0"-36"-15,0 0 7 16,0 0 25-16,0 0-24 16,0 0-15-16,-100-64 7 15,80 64-21-15,-2 4-2 16,-2 17-3-16,-1 11-3 15,5 5 2-15,1 7-3 16,9 0 0-16,5-4-2 16,5-7 2-16,0-9-2 0,21-7 2 15,0-6-2-15,2-7 2 16,-3-4 0-16,-2 0 1 16,-2-3-1-16,-1-22 3 15,-1-12 6-15,-6-9-4 16,-3-6-2-16,-5 2-3 15,0 10-1-15,-3 14 1 16,-12 12-5-16,-5 8-5 16,-5 6-18-16,-6 0-52 15,-11 12-151-15</inkml:trace>
  <inkml:trace contextRef="#ctx0" brushRef="#br0" timeOffset="102449.09">26511 7374 202 0,'0'0'231'16,"0"0"-212"-16,0 0-12 15,0 0 13-15,0 0 17 16,0 0-14-16,-58 59-18 15,58-43 7-15,0 4-11 16,0 3 5-16,0 1 2 16,3 2-7-16,7-2-1 15,2-4 0-15,1-6-2 16,3-7-1-16,-3-1 1 16,-4-3 2-16,2-3 2 15,0 0 0-15,-2-16 4 16,-2-17 4-16,-7-6-8 15,0-4 6-15,0 1-7 0,-18 4 6 16,-13 15 0 0,-11 15-4-16,-5 8 5 0,0 0-8 15,0 0 6-15,7 5-10 16,5 7 4-16,2 8-45 16,3 10-3-16,6 3-67 15,8 3-75-15</inkml:trace>
  <inkml:trace contextRef="#ctx0" brushRef="#br0" timeOffset="102851.66">25805 7663 398 0,'0'0'33'0,"0"0"-24"16,-118 41 21-16,85-13 9 15,8-4-29-15,5 6 1 0,4 2 10 16,12-1-14-16,4-6-4 15,0-2-3 1,2-6 2-16,19 0-3 0,2-4 1 16,6 0-1-16,-2-3-3 15,4-6 4-15,-2-4-1 16,-4 0 0-16,0-3 1 16,-12-15-4-16,-5-7 0 15,-8-7-41-15,0-5-9 16,0 3-39-16,-23 5-145 15</inkml:trace>
  <inkml:trace contextRef="#ctx0" brushRef="#br0" timeOffset="103364.1">25366 8282 313 0,'0'0'32'0,"0"0"-22"0,0 0 9 16,0 0 22-16,-11 108-11 16,11-80-23-16,0 3 4 15,11 0-9-15,0 1 2 16,0-1 3-16,-1-4-7 15,-2-3 2-15,3-8-2 16,-4-6-3-16,-2-6 1 16,-1-4-4-16,-4 0 5 15,0-6 1-15,0-28 21 16,0-12-16-16,0-4-2 0,0 6-1 16,-4 12 8-16,-10 14-5 15,-1 12-3-15,3 6-2 16,6 0-3-16,1 0-7 15,5 0-41-15,0 4-110 16</inkml:trace>
  <inkml:trace contextRef="#ctx0" brushRef="#br0" timeOffset="105333.88">26059 8817 212 0,'0'0'56'0,"0"0"-39"16,0 0 10-16,0 0 12 15,0 0-11-15,0 0-7 16,0 0-11-16,-4 0 4 15,4 0 9-15,0 0-12 16,0 0-2-16,0 0-3 16,0 4-2-16,8 4 29 15,6 4-18-15,-3 4-10 16,3 1 4-16,5-9-9 16,8-8 0-16,17 0-24 15,22-19-227-15</inkml:trace>
  <inkml:trace contextRef="#ctx0" brushRef="#br0" timeOffset="107248.84">26318 8903 216 0,'0'0'46'15,"0"0"-33"1,0 0 21-16,0 0-1 0,0 0-19 16,0 0-5-16,-3-8-1 15,3 8 2-15,0 0 3 16,0 0-7-16,0 0-1 16,0 0 0-16,0 0-4 15,0 0 6-15,0 0-4 16,0 0-1-16,0 0 5 15,5 0-5-15,6 6 1 16,2 2 3-16,3 1-3 16,4-6 7-16,0 1 0 15,2 0-3-15,3-2 6 16,2 2-11-16,-3 0 3 0,2-2-1 16,1-2-3-16,0 2 1 15,0-2-2-15,2 0 0 16,2 0 1-16,0 0 0 15,3 0-1-15,-3-17 0 16,-2 4 2-16,-4-1-3 16,-8 6 1-16,-5 6 0 15,-4 2-1-15,-1 0 0 16,4 0 1-16,2-7-6 16,8-6-6-16,-2-3 11 15,2 0-2-15,-4 4 3 16,-3 4 0-16,-6 2 0 15,-5 2-3-15,-3 4-41 16,0 0-30-16,-15 0-277 16</inkml:trace>
  <inkml:trace contextRef="#ctx0" brushRef="#br0" timeOffset="109165.71">26950 8838 148 0,'0'0'64'0,"0"0"-44"15,0 0 2-15,0 0 10 16,0 0-13-16,0 0-7 0,0-6 1 16,0 6-1-16,0-1 10 15,0-1 0-15,0-1 4 16,0 1 2-16,0-1-6 15,0 1-3-15,4 0 0 16,8-2-12-16,3-4 2 16,4-4-9-16,2-2 1 15,0-7 4-15,1 6-2 16,-3-3 0-16,-2 1-2 16,1 5 0-16,-5 1 0 15,-5 2-1-15,2 1 0 16,-6 3 4-16,3-4-4 15,-1-1 1-15,-1-3 0 16,1-8-1-16,4-2 5 0,-2-8-5 16,3-3 5-16,-1-4 3 15,-2 3-6-15,-1 2 4 16,-1 9 1-16,2 6-4 16,-6 1 7-16,0 3-6 15,0 3-1-15,2-2 3 16,-1 1-4-16,-1 1 0 15,0-6-2-15,-2 1 1 16,0-4 8-16,0 2-6 16,0 0 1-16,0-3 3 15,-2 0-4-15,-3 1 3 0,3 1-2 16,0 11-3-16,0 1 5 16,0 1-5-16,2 2 0 15,0-2 1-15,0-4-2 16,0-1 2-16,0 0-2 15,0 1 1-15,-4 2 2 16,-4 1-3-16,4 0 0 16,-3 1 1-16,3 5 1 15,0-6-3-15,2 5 1 16,2 0 0-16,-3-3 0 16,0 4 0-16,-1-3 0 15,0-5 0-15,-1 1 1 16,1 3-1-16,4-1 0 0,-2 2 1 15,0 1-4-15,-1 3 2 16,-1-1-17-16,-1 1-4 16,1 0-27-16,-3 0-56 15,-6 0-109-15</inkml:trace>
  <inkml:trace contextRef="#ctx0" brushRef="#br0" timeOffset="111251.2">27162 7932 116 0,'0'0'36'16,"0"0"-6"-16,0 0 15 15,0 0-13-15,0 0 4 16,0 0-21-16,-25 0 5 16,25 0-6-16,-2 0-3 15,2 0 14-15,0 0-8 16,0-4 0-16,0-3 2 15,0 0-3-15,-2 6-3 16,-5-2 8-16,3 1-6 16,-3-3 3-16,2-7-10 0,3-2 0 15,-2-5-1 1,2 4-4-16,-3 0-1 0,1 3 1 16,0 6 1-16,-2 2 7 15,0 1-10-15,2-3 10 16,-1-3-5-16,3-1-6 15,0-4 3-15,-2 4-3 16,2 0 0-16,-4 2 4 16,0 2-3-16,-1 0 0 15,-1 0 2-15,-2-1-1 16,1-1-2-16,3-3 1 16,0-1 0-16,-2 0 3 15,2 5-3-15,-3 3 5 0,0 4 1 16,0 0-7-1,0 0 3-15,3-1-2 16,-5-1 1-16,-1-2-2 16,-3 3 2-16,-5-2-2 0,-1 1 1 15,2 0 0-15,-2 0-1 16,3 2 0-16,5 0 0 16,5 0-1-16,3 0 1 15,-2 0 0-15,3 0-3 16,-3 0 6-16,1 0-3 15,-6 0 0-15,1 4 0 16,-4 2 0-16,-1 0 0 16,-2-2 0-16,-2 2 1 15,0-2 0-15,0 0-1 0,4 0 0 16,3 2 0 0,-1-4 0-16,4 2 0 0,-4 0 0 15,3-2 0-15,0 2 2 16,-1-1-2-16,-1-2 0 15,-3 2 0-15,1 0-2 16,-3 3 2-16,1-2 0 16,1 0 0-16,-2 2 2 15,0 0-2-15,2-2 0 16,1 3 0-16,2-1 0 16,-3-2 0-16,1 0 0 15,1 3 0-15,-1-1 0 16,-3 2 0-16,-1 0 0 15,-2 1 0-15,3-2 0 0,-3-2 0 16,6 4 0-16,2-2 0 16,1-2 0-16,4 1 0 15,-1 0 0-15,-3 3 0 16,4-2 0-16,-3 1 0 16,-3 5 0-16,3-1-2 15,-1-1 4-15,4 2-2 16,-1-3 0-16,3-1 0 15,-2 2-2-15,2-4 2 16,-1 4 0-16,3-4 0 16,-5 6 2-16,2-1-2 0,-4 2 0 15,0 1 0 1,0 2-2-16,2-3 2 0,0 0 0 16,5-3 0-16,1 0 2 15,1 1-5-15,0 1 3 16,2-2 0-16,0 1-1 15,0 2 1-15,0-1 0 16,0 2-1-16,0 1 3 16,0 1-2-16,0 0 0 15,0-3 0-15,0 1-2 0,0-3 2 16,0-1 0 0,0 1 0-16,0 3 0 15,0-3 0-15,0 4 0 16,0 4 0-16,0 0 0 15,0 4 0-15,0 0 0 16,0 2 1-16,0 2 0 0,0-4-1 16,0-4 0-16,0-6 0 15,0 0-2-15,0 0 2 16,0-2 0-16,0 2 1 16,0-2 0-16,0 2 2 15,4 1-3-15,1 0 0 16,0 2 1-16,-1 1-1 15,-2 0 0-15,4-3 0 16,3-1 1-16,5-2-1 16,-1-1 0-16,5-3 0 15,-1 3 4-15,2 0-3 0,-1-1-1 16,-5 2 2-16,-2-2-1 16,-2 4 0-16,-4-2-1 15,-3-4 0-15,-2-4 2 16,2-4-2-16,0 0-1 15,-2 0-2-15,4 0-62 16,1 0-95-16,0 0-207 16</inkml:trace>
  <inkml:trace contextRef="#ctx0" brushRef="#br0" timeOffset="114731.76">28559 7622 182 0,'0'0'42'15,"0"0"-32"-15,0 0 24 16,0 0-10-16,0 0-14 15,0 0 0-15,0 0-5 16,-32-20 6-16,30 15-2 16,-2 4 4-16,0-3 11 15,-3 2-2-15,1 2-2 16,-4-2-2-16,-1 2-7 16,-3-5 2-16,-1 4-13 15,-3 1 2-15,-1 0 1 0,0 0-1 16,4 0 4-16,6 0 0 15,2 0-3-15,-1 0 3 16,-1 0-6-16,-1 1 0 16,0 9 1-16,-1-1 0 15,1 0-1-15,-1 4 7 16,3-4-5-16,-4 8 6 16,-1 3-6-16,1-2 0 15,4 1 0-15,-1-2-2 16,0 2 0-16,4-5 0 15,5-3 1-15,0-1-3 16,0 0 2-16,0 2 0 16,0 4-1-16,0-2 1 15,2-3 0-15,8-3 0 16,1-1 0-16,-1 0 0 0,2 0 0 16,-3 1 0-16,-5 5 2 15,0 0-1-15,0 0-1 16,-2 1 0-16,0-1 2 15,-2 4-1-15,0-2-1 16,0 2 0-16,0 1 0 16,0-3 0-16,0 2 0 15,0-1 0-15,0 1 2 16,0-2-2-16,0-1 0 16,0-1 0-16,0-5 0 15,0 1 0-15,0-1 0 16,0 0 0-16,6 2 1 15,-1 1-2-15,3 0 1 16,0 1 0-16,-2-2 0 0,3 1 0 16,-1-1 0-16,2 3 0 15,-1-3 0-15,1 1-2 16,2-3 1-16,-3-1 0 16,2 0-2-16,0-4 3 15,2 1 0-15,-2 0 0 16,5 0 2-16,-3 0-2 15,3 1 0-15,-1-1 0 16,1-2-1-16,2-1 1 16,-2-1 0-16,2 3 0 15,-3-1 3-15,3 2-4 16,2-2 1-16,0-1 0 0,1 2-1 16,0-3 3-16,2 0-2 15,-1 0 0-15,-5 0 1 16,0 0-1-16,-7 0 0 15,-1 5 0-15,1 4-1 16,0-4 1-16,4 2 0 16,4-5 0-16,0-1 2 15,3 2-2-15,4-3 0 16,2 0 0-16,2 0-1 16,0 0 1-16,2 0 0 15,-2 0 0-15,-6 3 2 16,-2 6-2-16,-2-1 1 0,-1 0-1 15,1-4 7-15,4-4-6 16,1 0 3-16,3 0-2 16,-1 0-1-16,1 0 5 15,0 0-6-15,-2 0 0 16,-3 12 3-16,0 4-2 16,-2 0 0-16,-4-3 0 15,4-5 0-15,-4-3 1 16,3-4-2-16,2 2 0 15,-3-3 2-15,3 2 0 16,0 0-2-16,3 2 4 16,-1-2-3-16,3 2 3 15,1 0-4-15,0-2 0 16,-3 0 0-16,1-2 0 16,-3 0 0-16,5 0 0 15,2 0 2-15,4 0 0 0,2-12 0 16,4-2-1-16,-4 1 12 15,1 0-8-15,-3 3-1 16,-2 0 1-16,-1 1-4 16,-1 2 9-16,-7-1-6 15,0 4-4-15,0 2 6 16,1-2-6-16,6-6 5 16,2-5-2-16,2-4-2 15,1 3 2-15,-3 4-3 0,-4 2 0 16,-3 2 1-16,1-2-1 15,-3 0 0 1,0-2 0-16,-1-1 3 0,-2 1-2 16,1-1-1-16,-4-8 0 15,6-4 0-15,-2-2 2 16,0-3-2-16,0 6 5 16,-9 3 4-16,-1 2 6 15,-6 0-7-15,-4 2-2 16,0-3 9-16,0 2-15 15,0-2 2-15,-9 2-2 16,-2 2 2-16,-4 6-4 16,-4-3 2-16,2 3 0 15,-8 2-1-15,1 0 2 0,-1 2-1 16,0-3 0-16,6-5-4 16,5-7 3-16,3 3-6 15,5 1 4-15,1 0 0 16,-2 2 2-16,5 3 1 15,-3-3 0-15,1 1 1 16,-2 0-1-16,-3 2 0 16,-3 0 0-16,-3 2 0 15,-5-1 0-15,-3 2 0 16,-2 1-2-16,4-3 4 16,0-3-4-16,1 1 2 15,-2-1 0-15,0 1 0 16,-1 3 0-16,-3 1-1 15,-4 2 0-15,2 1-1 16,-8 2 1-16,0 3 1 0,-5 1 0 16,-5 0-2-16,-2 0 2 15,-1 0 0-15,4 11 0 16,2-3 1-16,10 3-2 16,2-1 1-16,4-2 0 15,8-1 1-15,-2 0-1 16,4-1 0-16,1-3-1 15,-4 3 3-15,-6 3-3 16,-3-1 1-16,-6 2 0 16,0-2 1-16,1-2 0 0,1-6-1 15,2 0 0 1,4 0 2-16,0 0-3 0,6 0 1 16,5 0 0-16,3-10 0 15,3-2 0-15,-3-2 0 16,-5 1-1-16,-6 6 3 15,-9 0-4-15,-4 3 2 16,0 4 0-16,1 0 0 16,3 0 0-16,4 0 0 15,4 0 0-15,6 0 2 16,3 0-3-16,3 0 1 16,-3 0 0-16,-5 0-3 15,2 0 0-15,-6 0-31 16,0 0-26-16,1 0-63 15,-2 0-92-15</inkml:trace>
  <inkml:trace contextRef="#ctx0" brushRef="#br0" timeOffset="119714.04">25551 7503 257 0,'0'0'22'0,"0"0"11"15,0 0-10-15,0 0 2 16,0 0 11-16,0 0-18 0,-67 4-8 16,49 11-3-16,0 2 7 15,-3 1 7-15,-2 3-10 16,-2 1-2-16,-2 0 12 16,8 2 7-16,-3 0-20 15,1 2-8-15,4 6 3 16,-6 6 9-16,5 2-9 15,1 3 1-15,3-6 0 16,5 2-3-16,3 1 2 16,-1 0-3-16,2-7 0 15,5 3 1-15,0-11 0 0,-2 2-1 16,-7 6 0-16,-2 3 2 16,-7 8-1-16,-2 0-1 15,5-2 0-15,2-4-1 16,5-1 1-16,8-3 0 15,0-2 2-15,0 2 0 16,0-4 4-16,8-2-6 16,3-2 0-16,-1-4 3 15,2 3-2-15,-3-2 0 16,-1 1 1-16,-1 1-1 16,-2 1 1-16,-1 0-2 15,3-6 0-15,2-4-1 16,4-6 0-16,5-6 1 0,2 0 2 15,1 6-1 1,-2 2 2-16,1 2-3 0,0 0 0 16,0-4 3-16,-2-3-3 15,2 4 0-15,-4-5-1 16,1 0 2-16,-1-2-3 16,-1-4 1-16,4 0-2 15,-3 0 1-15,1 0 4 16,3 0-2-16,0 0 2 15,0-12-2-15,3-4 6 16,-6-4-6-16,1 0 0 16,-3 0 6-16,-1-2-5 15,-1 0-1-15,-3 2 0 16,3 0 2-16,-3-3 0 0,2 3-2 16,1-5 0-16,-1-1 2 15,1-3-2-15,-2 1 0 16,0-1-1-16,-4 2 4 15,-1-3-3-15,-1 4 0 16,-1 4 0-16,-1 0 2 16,1 4-1-16,1 4-1 15,-1 2 0-15,0 4 1 16,1 4-1-16,-1-2 0 16,1-2 0-16,0 1 2 15,-3-2-2-15,0 3 0 16,0-4 0-16,0-6 1 15,0-1-1-15,3 0 0 16,-1-2 0-16,0 4 0 0,-1 2 1 16,2 4-1-16,-3 0 0 15,4 1 2-15,1 0-5 16,-1-4 3-16,8-2 0 16,-5-2-1-16,0-1 2 15,0 3-1-15,-2 3 0 16,-1 3 3-16,1 0-5 15,0-1 2-15,0 1 0 16,1-5-1-16,1 1 2 16,7-5-1-16,-1 0 0 15,5-4 2-15,1 3-5 0,-4 3 3 16,-1 4 0 0,-1 4-1-16,-1 0 2 0,1-1-1 15,6-2 0-15,1 0 1 16,2 1-3-16,3-2 2 15,0 1 0-15,2-1 0 16,0-2 1-16,-2 2-1 16,-3-2 0-16,-4 3 0 15,-2 0-1-15,-5 0 1 16,-4 0 0-16,0 2 1 16,-2-2 0-16,-3 4-1 15,0 1 0-15,1 1 2 0,0 3-4 16,3-2 2-1,3 0 0-15,7 0-1 0,5-8 2 16,1-5-1-16,3 0 0 16,-3 0 2-16,1 4-5 15,-5 4 3-15,-2 3 0 16,-7 2-1-16,0 0 2 16,-4 3-1-16,1-3 0 15,6-2 1-15,-1-2-2 16,5-3 1-16,5 0 0 15,-2-5 0-15,2 5 1 16,-3 1-1-16,-9 7 0 16,-2 2 0-16,-2 0-2 15,-5 0 2-15,5 0 0 0,-1 0 1 16,5 0-1-16,3 0 0 16,-1 0 0-16,3 0 1 15,1 0-2-15,-1 0 1 16,2 0 0-16,-4 0-1 15,-1 0 2-15,3 2-1 16,-3 6 0-16,1 0 0 16,-2 1 1-16,5 2-1 15,-2 1 0-15,3-2-1 16,-1 1 2-16,1 0-1 16,-2-1 0-16,0 2 2 15,-3 2-4-15,0 0 2 16,-2 2 0-16,-2 0 0 15,0 2 2-15,0-2-1 16,0 0-1-16,0 2 2 0,2-2-3 16,0 3 1-16,1-2 0 15,1-1 0-15,-3-3 1 16,2 1-1-16,-5-5 0 16,-1 4 0-16,1 1 0 15,0 0 0-15,-3 2 0 16,3-1 0-16,-3 4 1 15,8-3-1-15,-1 2 0 16,2-2 1-16,5 0-4 16,-1 2 3-16,4 0 0 15,-1 2 1-15,-1-2-1 0,0 1 0 16,-3-2 0 0,-6 1 2-16,3-1-3 0,-1 1 1 15,-1 0 0-15,0 1-1 16,3 2 2-16,-1-5-1 15,-2 1 0-15,-2 0 1 16,-3-1-1-16,-3 1 0 16,-3 4 0-16,0-1 1 15,0 2-1-15,0 2 1 16,0 0-1-16,0 0 2 16,0 1-2-16,0 0 0 15,0-2 0-15,0 0 0 16,0 0 2-16,0-2-2 15,0 3 0-15,-7 1 0 16,-1 0 1-16,-2 1-1 16,3-3 0-16,3 1-1 15,4-3 2-15,0 2-1 0,0-1 0 16,0-2 0-16,0 4 0 16,0-2 0-16,-4 3 0 15,-1 1 0-15,1-1 1 16,-1 1-1-16,1 1 0 15,-1-3 1-15,3-2-2 16,0 2 1-16,2 2 0 16,0-2-1-16,0 0 2 0,-2 0-1 15,2-2 0 1,0 0 0-16,0-1-2 0,0-2 2 16,0 1 0-16,0-4 0 15,0 0 1-15,2 2-1 16,2 2 0-1,1 3 0-15,4-1-1 0,0-3 1 16,2 2 0-16,3-2-2 16,-2 0 2-16,2-1 0 15,1 0 0-15,4 0 0 16,-4-2-1-16,3-2 1 16,-3-3 0-16,6 0-2 15,-4-3 1-15,1-2 1 16,2 2 0-16,-2-2 0 0,2 3 1 15,-5-7-1 1,1 3 0-16,3-4-1 16,-4 2 0-16,5-3 1 0,-1 2-1 15,4-2 3-15,0 0-5 16,-4 0 3-16,3 0 0 16,1 0 1-16,-6 0 1 15,-3 0-2-15,-5 0 0 16,-5 0 0-16,-2 0-1 15,0 0 1-15,2 0 0 16,2-5-1-16,1-2 2 0,3 0 0 16,4-6-1-1,1 1 1-15,1 1-1 0,0 0 0 16,-3 1 0-16,-2-4 0 16,0-2 1-16,-4 0-1 15,-4-2 0-15,-1 0 1 16,-2-3 0-16,0 0-1 15,0 1 0-15,0-1 1 16,0 3 0-16,-2 3 0 16,-5-2 0-16,-2 2 0 15,2-6 7-15,3-1-6 16,-3-2-1-16,0-6 4 16,0-3-5-16,3-5 5 15,-5 1-4-15,5 5 0 0,0 1 0 16,-1 8 1-1,0 1-2-15,1 0 6 0,0 0-4 16,1 1 5-16,-1-1-3 16,0 0-4-16,-2-2 4 15,2 1-4-15,-2-4 0 16,1 1-1-16,-3-4 2 16,2 2-1-16,0 2 0 15,2 2 1-15,2-1-1 16,-1 2 0-16,-1 1 0 15,0-2 0-15,-1 2 1 16,-2-3 0-16,1 2 1 16,-3-2-1-16,-3-3 1 15,1 1-1-15,3 0-1 16,-4 3 0-16,3 2 2 0,5-2-2 16,-2 4 0-16,1-4 0 15,5 4 3-15,-2-2-2 16,-1 1-1-16,3 0 3 15,0 1-2-15,0 0-1 16,0 0 0-16,-2 1 0 16,-3-1 0-16,3 2 0 15,0 0 0-15,0-3 2 16,0 2-1-16,0-3-1 16,-1 4 0-16,3-4 0 15,0 2 2-15,0 0-2 16,0 0 0-16,-4 2 2 0,0-2-2 15,-1 0 3 1,-2 0 0-16,3 1-3 16,-3 3 5-16,1-2-5 0,-2 5 0 15,2-4 1-15,2 3 1 16,-1 1-1-16,3 0-1 16,-4-1 0-16,0 0 2 15,2 1-2-15,-2-4 0 16,-1-2 1-16,1 4 1 15,-2 1-2-15,0 2 0 16,1 2 1-16,-2 0 3 16,2 4-4-16,1-2 0 15,-1 2 1-15,1-1 0 0,-1 1-1 16,2 0 0 0,3 1 1-16,-3-4-2 0,3 4 1 15,0-4 0-15,0 2 0 16,2-4 1-16,-4 2-1 15,1-1 0-15,-1-4 1 16,-1-1-2-16,0-1 1 16,1 0 0-16,-2 2 0 15,-1-1 1-15,-5-4-1 16,2 5 0-16,-3 2 1 16,-1 2-2-16,3-1 1 15,5 4 0-15,-2 0-2 16,2 0 5-16,1 1-3 15,-3 0 0-15,3 0 0 0,-4 1-1 16,2-1 1-16,-1 2 0 16,-2 1-1-16,-1-2-2 15,-4-2 3-15,-5-1 0 16,-3 0 0-16,-6 2 2 16,-4-3-2-16,2 4 0 15,2-1 1-15,2 5-1 16,5-4 0-16,0 3 0 15,1 0 1-15,2-2-1 16,-4 1 0-16,1 0 0 16,-5-1-1-16,3 2 2 15,-3 0-1-15,3 2 0 16,-1 0 0-16,2 0 0 0,6-3 0 16,-1 1 0-16,3 2 0 15,-6-1 1-15,-1 1-1 16,0 0 0-16,0 0 0 15,-1 0-1-15,6 0 1 16,3 0 0-16,5 0 0 16,3 0 2-16,1 0-2 15,2 0 0-15,-3-5 0 16,2 0 0-16,-5 1 0 16,3 2 0-16,-6-5 0 15,1 6 1-15,-3-3-1 16,-3 0 0-16,-4 2 0 0,-1-2-1 15,-2 0 1 1,2 2 0-16,-5 2 0 0,2 0 1 16,0 0-2-16,2 0 0 15,2 0 1-15,1 0-1 16,2 3 1-16,0 1 0 16,1 1-1-16,-3-1 3 15,-3 1-2-15,-2-1 0 16,4 3 0-16,-4-3 0 15,-2-2 0-15,2 1 0 16,1 0 0-16,4-2 1 16,0 1-1-16,5 1 0 15,1-1 0-15,3 0-1 0,-3-2 1 16,1 2 0-16,-7-2 0 16,-2 2 1-16,-7 1-2 15,0 6 1-15,-4-1 0 16,-4 2 0-16,6-3 0 15,3 0 0-15,6-1 0 16,1-6 1-16,2 2-1 16,-4 2 0-16,-4-2 1 15,-2 6-3-15,-2-4 2 16,4 2 0-16,-2-5 0 16,7 3 2-16,0 2-4 15,2 1 2-15,3 1 0 0,3 0-3 16,5 1 3-16,-1 2-5 15,4 3-9-15,-5 4-8 16,0-2 5-16,2 3 5 16,-6 1 2-16,-4 0 9 15,0-1-10-15,-4-1 5 16,3-4 5-16,-2 0-10 16,0-4-1-16,-1-3-16 15,1-3-59-15,5 0-93 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2.84167" units="1/deg"/>
          <inkml:channelProperty channel="T" name="resolution" value="1" units="1/dev"/>
        </inkml:channelProperties>
      </inkml:inkSource>
      <inkml:timestamp xml:id="ts0" timeString="2023-05-19T09:56:34.062"/>
    </inkml:context>
    <inkml:brush xml:id="br0">
      <inkml:brushProperty name="width" value="0.05292" units="cm"/>
      <inkml:brushProperty name="height" value="0.05292" units="cm"/>
      <inkml:brushProperty name="color" value="#FF0000"/>
    </inkml:brush>
  </inkml:definitions>
  <inkml:trace contextRef="#ctx0" brushRef="#br0">12767 8992 411 0,'0'0'2'0,"0"0"1"16,-150-68 8-16,94 47 11 16,-4 5-1-16,-4 5 4 15,-15 10 10-15,-10 1-15 16,-7 4 1-16,-1 18-12 15,1 6 8-15,9 6 3 16,7 6-12-16,8 7-2 16,3 10-6-16,5 12 2 15,6 9-1-15,0 12 1 16,4 9-1-16,3 9 7 0,4 3-6 16,5-2 3-1,9 6-5-15,10-5 0 0,10 0 1 16,13-4-1-1,0-5 0-15,32-7 2 0,16-4 3 16,19-5-5-16,20-10 1 16,18-10-1-16,18-13 11 15,12-20-10-15,10-14-1 16,7-18 1-16,2 0 0 16,-3-35 3-16,-5-20-4 15,0-17 1-15,-13-12 4 16,-6-3-5-16,-15-5 0 15,-17-4 1-15,-16-8 0 16,-23-5 0-16,-21-5-1 0,-26-8 2 16,-9-8-3-16,-29-12 2 15,-29-3-1-15,-13 9 3 16,-6 25-3-16,2 28 0 16,-1 36 0-16,0 26 0 15,-6 15 2-15,-2 6-2 16,1 0 0-16,0 0 0 15,10 0-9-15,2 20-55 16,13 10-83-16</inkml:trace>
  <inkml:trace contextRef="#ctx0" brushRef="#br0" timeOffset="1567.64">20522 9112 501 0,'0'0'1'0,"0"0"4"16,-123-69-5-16,79 39 3 15,-5 2 20-15,-4 5 0 0,-9 6 0 16,1 4-4-16,-3 10-6 16,-6 3 0-16,-5 0 6 15,-10 14-10-15,-13 14 14 16,-2 13-21-16,-5 10-2 15,0 10 8-15,8 7-5 16,5 8 2-16,9 5-4 16,15-4 1-16,10 2 3 15,20-2-5-15,13 3 0 16,17 0-2-16,8 3 0 16,8 8 1-16,34 3 1 15,18 4 0-15,19-6 2 0,16-8-2 16,16-11 0-16,17-12-2 15,10-14 4-15,7-11-2 16,2-13 2-16,2-18 0 16,2-5 1-16,1-11-3 15,2-31 0-15,-1-16-1 16,-8-17 3-16,-16-15-2 16,-15-14 0-16,-27-5 2 15,-26-5-1-15,-26-9-1 16,-26-5 0-16,-9-10 1 15,-25-11-1-15,-21 11 0 16,-14 24 0-16,-17 34 0 16,-7 34-6-16,-9 21 5 15,-4 14 0-15,9 5 0 16,1 6-33-16,-2 1-26 0,-5 36-87 16,1 4-123-16</inkml:trace>
  <inkml:trace contextRef="#ctx0" brushRef="#br0" timeOffset="81768.77">15404 9846 183 0,'0'0'20'0,"0"0"-11"16,0 0-2-16,0 0-4 16,0 0 23-16,0 0 15 15,0 0-23-15,0 0 8 16,0-53-2-16,0 52-15 16,0-4 16-16,0 5-16 15,0-2-5-15,0 2 13 0,0-2-16 16,-2 0 7-1,-2 0 7-15,-3 1-11 0,-2-2 13 16,0 2-14-16,-4-2-2 16,-3 0 21-16,-1-2-22 15,-4 2 12-15,1-4 1 16,-2 1-5-16,-2 1 6 16,-3-2-14-16,-7 3 0 15,-3 2 5-15,-4-1-2 16,-5 3-3-16,-4-1 0 15,0-3 5-15,-2 2-1 16,-2-2-4-16,6 4 0 16,5-2 7-16,8 2-2 15,5 0-5-15,6 0 0 0,7 0 3 16,-2 0-4-16,4 0 1 16,-1 0 0-16,-1 5 4 15,-1 3-1-15,-1 9-3 16,0 2 0-16,-4 4 3 15,1 2-5-15,-2-2 2 16,-1 1 0-16,-1 1-1 16,1-3 3-16,0-2-2 15,8-2 0-15,1-1 3 16,5-2-6-16,5 4 3 16,-2 0 0-16,4 3-2 15,-1 4 4-15,1 1-2 16,4 0 0-16,0 3 2 15,0 2-7-15,0 4 5 16,0-1 0-16,11 0-3 0,5-2 5 16,-1 3-2-16,3 0 0 15,0 1 2-15,4-2-5 16,1-5 3-16,1-1 0 16,3-5-3-16,4-3 4 15,3-1-1-15,3-2 0 16,3-1 2-16,5-3-5 15,6-2 3-15,5 0 0 16,6-2 0-16,3 0 3 16,5 2-3-16,-4 0 0 15,3-5 2-15,0-1-5 16,2-1 3-16,3-3 0 0,1-2-2 16,6 0 4-1,-4 0-2-15,-5-13 0 0,-3 0 1 16,-9 1-5-16,-6-2 4 15,-5-1 0-15,-4 4-1 16,-6-5 3-16,-3 2-2 16,-1-2 0-16,-3-5 1 15,-1 3-6-15,-2-4 5 16,-2 0 0-16,-3-2-2 16,-1 3 7-16,-6 0-5 15,-1-2 0-15,-3-2 1 16,-1 1-3-16,-1-2 2 15,-3 2 0-15,-1-4 0 16,-4 0 2-16,-3-3-2 16,0-4 0-16,0 3 2 0,-5-2-3 15,-8-2 1-15,0 9 0 16,-3-3-1-16,5 4 3 16,-1 1-2-16,-1-5 0 15,5 7 2-15,-4-4-5 16,-1 6 3-16,1 3 0 15,-3 0 0-15,-5 2 2 16,-5 1-2-16,-3 5 0 16,-3 1 1-16,-6 3-1 15,4-1 0-15,-3 1 0 0,3 2-1 16,4 0 4-16,4-1-3 16,6 2 0-16,3 1 1 15,1 1-5-15,1-2 4 16,-1 3-2-16,1-3 0 15,1 3-6-15,-1-5 5 16,1 1-4-16,-3 2-17 16,1 2-21-16,-6 0-75 15</inkml:trace>
  <inkml:trace contextRef="#ctx0" brushRef="#br0" timeOffset="-82174.09">24696 1195 101 0,'0'0'37'0,"0"0"-33"16,0 0 2-16,0 0-4 15,0 0 6-15,0 0-5 0,0 0 13 16,-3-87 8 0,3 81-17-16,0-1-1 0,0 0 5 15,0 2 36-15,-6-1-28 16,-6-1-15-16,1 3 1 16,-5-1 12-16,-3 1-12 15,-4 2 10-15,-4-1-3 16,-2 3-10-16,-2 0 10 15,2 0-12-15,-2 5 0 16,-4 11 3-16,-1 3-2 16,3 6-1-16,2 3 0 15,2 4 1-15,4 6-1 16,2 4 0-16,6-3 0 16,7 3-1-16,8-4 1 15,2-2 0-15,0-4 0 0,8 0 3 16,11-6 0-1,8-2-3-15,6-6 0 0,5-4 2 16,7-6 1-16,3-5 1 16,2-3 2-16,1 0-4 15,-4-11 4-15,-4-11-3 16,-3-6 2-16,-11 0 1 16,-7-3-6-16,-11-1 4 15,-9 1 5-15,-2-6-3 16,0-1 17-16,-6 0-18 15,-13 0 3-15,2-1 4 16,-3 4-8-16,-1 1 2 16,0 2-3-16,0 6-1 15,1 3 1-15,3 10-3 0,-2 6-7 16,0 7 6-16,-4 0-21 16,1 7-21-16,-3 21-41 15</inkml:trace>
  <inkml:trace contextRef="#ctx0" brushRef="#br0" timeOffset="-81443.46">24506 2464 291 0,'0'0'14'16,"0"0"14"-16,0 0-4 15,0 0 19-15,0 0-6 16,0 0-22-16,-56-101 5 16,34 101-20-16,-9 0 1 15,-7 0-4-15,-6 19 3 16,-3 7 0-16,5 8 0 16,3 4 3-16,8 2-6 15,9 3 3-15,8-2-2 0,12 0-4 16,2-4 2-1,2-2 2-15,25-6 2 0,7-4-1 16,3-7-3-16,6-11 4 16,1-4-1-16,6-3-2 15,-4-5 3-15,-1-20 0 16,-1-11 8-16,-8-3-4 16,-9-6 12-16,-11 3 0 15,-10 4-7-15,-6 1 15 16,0 6-23-16,-6 0 4 15,-13 7 7-15,0 4-3 16,-4 7-3-16,3 4-6 0,-2 5-10 16,-2 4 9-1,-3 0-17-15,-2 24-18 0,-2 9-22 16,4 6-39-16,2 11-63 16</inkml:trace>
  <inkml:trace contextRef="#ctx0" brushRef="#br0" timeOffset="-80962.2">24436 3327 29 0,'0'0'279'16,"0"0"-260"-16,0 0-3 16,0 0 7-16,0 0 22 15,0 0-5-15,-37-11-26 16,33 11-13-16,-5 0-1 16,-5 15 0-16,-3 6-1 15,-2 5 1-15,7 0 0 16,0 5 0-16,7-3 1 15,5-3-4-15,0-4 2 0,3-1 1 16,21-7-10 0,12-3 10-16,7-5-1 0,1-5 1 15,1 0 2-15,-12-5 1 16,-6-12 3-16,-10-7-6 16,-10-3 16-16,-7-5-12 15,0 3-2-15,-7 1 11 16,-15 6-12-16,-2 1 4 15,-5 6-1-15,0 5-2 16,0 3 0-16,2 6-2 16,-2 1-13-16,2 0-20 15,5 22-61-15,-2 4-95 16</inkml:trace>
  <inkml:trace contextRef="#ctx0" brushRef="#br0" timeOffset="-80446.18">24361 4341 358 0,'0'0'47'16,"0"0"-32"-16,0 0-12 16,0 0 15-16,0 0-13 15,0 0-5-15,0 0-1 16,-42 38 1-16,20-1 0 15,1-1 2-15,4-3-2 16,7-2 0-16,8-4-1 16,2-4 2-16,0-5-2 15,21-4-2-15,8-6 3 16,8-8 0-16,8 0 6 16,0-2-6-16,0-20 13 15,-8-6-8-15,-10 0 9 16,-12-2 3-16,-10 4-11 0,-5-3 19 15,0 5-24-15,-18 0 2 16,-6 2 2-16,-3 4-5 16,0 1-13-16,-2 6-34 15,4-3-32-15,6 6 0 16,3 3-102-16</inkml:trace>
  <inkml:trace contextRef="#ctx0" brushRef="#br0" timeOffset="-77299.51">26293 1820 207 0,'0'0'54'15,"0"0"-22"-15,0 0-12 16,0 0 18-16,0 0-7 16,0 0-15-16,15-47-7 0,-13 44-6 15,-2 3-3-15,0 0 0 16,0 0-7-16,0 0 7 15,0 0-7-15,0 0 7 16,0 0-6-16,0 0 10 16,0 0-4-16,0 0 3 15,0 0-3-15,0 0 11 16,0 0-6-16,0 0-2 16,0 0 4-16,0 0-6 15,0 0-2-15,0 0 1 16,0 0-6-16,0 0 5 15,0 0-4-15,0 0 5 0,0 0-1 16,0 0 3-16,0 0-2 16,0 0 0-16,0 0-6 15,0 0-14-15,0 0-21 16,0 0 4-16,0 0-4 16,0 0-50-16,0 0-17 15</inkml:trace>
  <inkml:trace contextRef="#ctx0" brushRef="#br0" timeOffset="-76589.92">26458 1901 222 0,'0'0'45'0,"0"0"-19"16,0 0 8-16,0 0 4 15,0 0 2-15,0 0-21 16,-47-73-7-16,36 65 9 15,-4 4-16-15,-4 4 4 16,-1 0-2-16,-6 0-6 16,-3 15 1-16,-2 11-2 15,0 6 0-15,-1 8 1 16,8 6 0-16,3 0-1 16,11 2 0-16,10 0 4 0,0-6-5 15,0 1 1 1,22-7 0-16,9-8 7 0,9-5-5 15,4-5 0 1,4-6 6-16,-4-10-1 0,1-2 4 16,-3 0-6-16,-2-11-5 15,-4-16 0-15,-8-4 1 16,-5-5 12-16,-12 0-8 16,-11-3-5-16,0 5 15 15,-9 0-12-15,-20 0-3 16,-7 6 23-16,-1 0-21 15,3 6 3-15,3 2-4 16,9 8 3-16,6 2-6 0,9 5 2 16,5 5-24-16,2 0-47 15,0 13-122-15</inkml:trace>
  <inkml:trace contextRef="#ctx0" brushRef="#br0" timeOffset="-75843.53">26518 2944 255 0,'0'0'51'16,"0"0"-30"-16,0 0 23 15,0 0 7-15,0 0-7 16,0 0-15-16,-36-71-14 15,12 67 5-15,-1 4-13 16,-2 0-6-16,1 0 11 16,-5 8-11-16,0 14-1 15,-8 11 0-15,2 5 5 0,1 6-5 16,5 4 0 0,6 3 0-16,8-4 0 15,10-3 1-15,4-2-1 16,3-8 0-16,0-5 2 0,21-7 0 15,8-7-2 1,8-7 0-16,5-5 4 0,6-3 6 16,-2-5-4-16,1-19 3 15,-3-8-5-15,-3-1 4 16,-12-4-8-16,-14 3 0 16,-10 2 9-16,-5 2-8 15,0 0 9-15,-18 1 2 16,-4 2-12-16,-5 0 8 15,2 8-8-15,4 4-1 16,-2 5-2-16,3 10-11 16,-5 0-27-16,6 6-38 15,-4 22-111-15</inkml:trace>
  <inkml:trace contextRef="#ctx0" brushRef="#br0" timeOffset="-75279.98">26391 3773 313 0,'0'0'121'0,"0"0"-79"15,0 0-29 1,0 0-2-16,0 0-5 0,0 0-2 16,-54 39-4-16,27-5 0 15,1 4 0-15,4-2 1 16,8-3 0-16,8-8-1 16,6-2 2-16,0-8 0 15,4-3 7-15,18-6-9 16,10-3 3-16,3-3 30 15,7-3-32-15,3-18 14 16,-5-6-7-16,-9 0-6 16,-8-4 12-16,-10 3-12 15,-11 1-1-15,-2 4 17 16,0 5-18-16,-7 3 3 16,-10 4-3-16,-3 3-10 15,-1 3-14-15,6 5-48 16,-1 0-119-16</inkml:trace>
  <inkml:trace contextRef="#ctx0" brushRef="#br0" timeOffset="-73703.54">27744 2209 129 0,'0'0'66'16,"0"0"-32"-16,0 0-8 16,0 0 7-16,0 0-11 15,0 0-2-15,0 0-15 16,13-54-5-16,-13 48 14 15,2 1 0-15,-2 0 4 16,0 4 6-16,0 1-21 16,0-3 11-16,0 3 0 15,0 0-4-15,0-2 2 16,0 2-11-16,0 0 2 16,0-1 5-16,0-1-6 0,0 2 13 15,0 0-13-15,0 0-1 16,0 0 7-16,0 0-8 15,0 0-1-15,0 0 1 16,0 0-20-16,0 0-30 16,2 0-20-16,0 2 14 15,3 4 1-15,-3 4-58 16</inkml:trace>
  <inkml:trace contextRef="#ctx0" brushRef="#br0" timeOffset="-72676.57">27844 2167 70 0,'0'0'148'0,"0"0"-118"15,0 0-11-15,0 0 16 16,0 0 23-16,0 0 9 15,-13-92-19-15,3 84-21 16,-1-2 2-16,-5 4-19 16,1 1-3-16,-7 5-4 15,-5 0 2-15,-7 13-8 16,-3 16 3-16,-1 6 0 16,7 11-2-16,2 5 2 15,6-4 0-15,12-2 0 16,7-7 2-16,4-4-4 15,2-2 2-15,18-2 0 16,9-6 1-16,4-4-1 16,8-6 0-16,5-4-1 0,-1-8 6 15,-3-2-9-15,-6 0 13 16,-9-6-9-16,-7-14 0 16,-9-6 10-16,-7-8-4 15,-4-6 15-15,0-4-15 16,-6-6 9-16,-17 0-12 15,-1 6 0-15,-3 5 12 16,5 9-8-16,-3 10-3 16,5 10-4-16,3 6-2 15,-6 4-1-15,4 18-16 16,-14 27-26-16,5 14-1 16,-1 16-84-16,-2 3-100 15</inkml:trace>
  <inkml:trace contextRef="#ctx0" brushRef="#br0" timeOffset="-72027.91">27808 3288 345 0,'0'0'51'0,"0"0"-1"15,0 0 8-15,0 0-20 16,0 0 9-16,0 0-35 15,-81-37-2-15,73 37-8 16,-5 0 3-16,-5 8-8 16,-5 15 3-16,-2 5 0 15,8 4-3-15,3 0 3 16,10-5 0-16,4-1-2 16,0-7 4-16,7-2-11 15,17-5 9-15,5-8 0 16,7-4 1-16,7 0 1 15,-4-16-2-15,-1-4 10 16,-7-6-6-16,-13 1 9 0,-5 2-11 16,-10 0 11-16,-3 1 13 15,0 5-17-15,-7 1 3 16,-10 3-9-16,-4 1 2 16,1 6-10-16,-2 0-6 15,0 6-42-15,2 0-19 16,-2 0-142-16</inkml:trace>
  <inkml:trace contextRef="#ctx0" brushRef="#br0" timeOffset="-70943.82">28931 1592 207 0,'0'0'144'0,"0"0"-124"15,0 0-10-15,0 0 29 16,0-106 4-16,0 96 6 16,-7 4-18-16,-4 3-21 15,-5 3-4-15,-5 0-6 16,-11 15 0-16,-6 15-4 16,0 8 4-16,5 10 0 15,4 2 0-15,14 2 3 0,7 0-6 16,8 1 3-1,0-6 0-15,19-4-3 0,10-9 3 16,6-6 0-16,-2-6 3 16,3-7 1-16,-5-10-5 15,0-5 1-15,0 0 0 16,-4-14 11-16,0-16-10 16,-4-8 3-16,-8-6 2 15,-6-2-4-15,-9-3 5 16,0 5-7-16,0 4 2 15,0 9 18-15,-14 2-19 16,-6 9 6-16,1 2-7 0,-2 5 5 16,2 10-11-1,-2 3 2-15,-1 0-19 16,-3 24-12-16,4 14-68 0,0 10-68 16</inkml:trace>
  <inkml:trace contextRef="#ctx0" brushRef="#br0" timeOffset="-70277.63">29042 2694 7 0,'0'0'417'16,"0"0"-371"0,0 0-18-16,0 0 12 0,-29-112 9 15,21 100-29-15,-4 6-8 16,-3 5-6-16,-6 1-3 16,-8 0-4-16,-2 3 1 15,-2 18 0-15,4 5-5 16,7 7 5-16,6 6 0 15,10 5-2-15,6-2 6 16,0 2-9-16,8-6 5 16,13-3 0-16,6-10-6 15,-4-3 6-15,4-8 0 16,2-7-2-16,-2-7 4 16,2 0-5-16,0-12 3 15,-4-15 0-15,-6-8 18 0,-3-6-15 16,-9 1 6-16,-5 0 12 15,-2 2-8-15,0 4 7 16,0 6-17-16,-13 6-2 16,-1 6 5-16,1 6-6 15,0 1-2-15,-1 7 1 16,-4 2-35-16,-6 0-7 16,4 21-55-16,-7 8-113 15</inkml:trace>
  <inkml:trace contextRef="#ctx0" brushRef="#br0" timeOffset="-69726.32">29084 3382 60 0,'0'0'395'0,"0"0"-380"16,0 0-14-16,0 0 7 15,0 0 3-15,0 0 6 16,-100 43-17-16,78-11 2 16,2 4 5-16,-2 2-4 15,-1 4 0-15,8-4 6 16,9 0-7-16,6-5 2 15,0-6-3-15,17-1-1 16,18-9 32-16,6-5-32 0,5-9 3 16,4-3 10-16,-8 0-12 15,0-14 2-15,-8-7 11 16,-12-4-9-16,-6-3 19 16,-8-2-12-16,-8-2 7 15,0 0-6-15,0 2-7 16,-6 0 4-16,-12 1-10 15,0 4 0-15,2 0-8 16,-1 4-14-16,-1 0-27 16,5 4-25-16,1-1-76 15</inkml:trace>
  <inkml:trace contextRef="#ctx0" brushRef="#br0" timeOffset="-68458.8">30185 864 201 0,'0'0'79'0,"0"0"-64"15,0 0 6-15,0 0 34 16,0 0 3-16,0 0 1 16,0-81-29-16,-6 74-15 15,1-3 15-15,1 2-21 16,-1 2 6-16,-2 2-4 0,3 2-10 15,-7 2 6-15,-5 0-7 16,-5 2 0-16,-6 21-6 16,-2 14 6-1,0 11 0-15,6 4-1 0,5 6 4 16,11 2-5-16,7 1 2 16,0-3 0-16,5-4-3 15,22-8 3-15,4-6 0 16,7-8-1-16,7-11 4 15,1-10-6-15,8-11 7 16,1 0-2-16,-1-24 13 16,-5-12-15-16,-9-9 4 15,-8-10-3-15,-15-3 4 16,-13-3 1-16,-4 2-6 16,-2 0 0-16,-25 3 13 0,-4 2-7 15,-9 6 3-15,3 7-1 16,-1 12-7-16,5 11-2 15,6 10 1-15,0 8-6 16,2 4 0-16,-2 30-16 16,0 10-25-1,6 8-21-15,0 10-53 0,11 5-19 16</inkml:trace>
  <inkml:trace contextRef="#ctx0" brushRef="#br0" timeOffset="-67876.47">30303 2249 284 0,'0'0'104'16,"0"0"-49"-1,0 0-8-15,-22-122-1 0,7 100-11 16,-3 5-21-16,0 0-9 15,-2 9 8-15,-5 4-13 16,1 4 0-16,-8 0 0 16,-3 18 6-16,-3 16-8 15,1 10 2-15,5 8 0 16,8 5-4-16,8-1 4 16,9-5 0-16,7-6 0 15,4-11 4-15,25-4 2 16,9-9-6-16,5-8 5 15,-1-4 6-15,3-9-6 16,-3 0-5-16,-2-4 4 16,-1-21 4-16,-8-5 9 0,-5-2-17 15,-10 0 0-15,-6 1 12 16,-10 0-9-16,0 5 8 16,0 3-7-16,-4 8-1 15,-11 5-6-15,-3 6-7 16,-5 4-17-16,-3 4-8 15,-3 24-49-15,-2 18-57 16</inkml:trace>
  <inkml:trace contextRef="#ctx0" brushRef="#br0" timeOffset="-67276.75">30297 3296 251 0,'0'0'84'16,"0"0"-56"-16,0 0-8 0,0 0 31 15,0 0 3-15,0 0-2 16,11-23-13-16,-11 20-19 16,-21 3 2-16,-2 0-20 15,-13 4-2-15,-5 14 18 16,2 4-14-16,-3 5 0 15,3 5 5-15,3-1-9 16,3 4 9-16,8-1-9 16,10-5 0-16,11 4-4 15,4-7 4-15,0-2 0 16,4-4 0-16,18-4 4 16,12-3-11-16,8-9 7 15,10-4 0-15,5 0 7 16,1-12-3-16,0-13-3 15,-6-5 1-15,-13-2 0 0,-10-2 3 16,-13 2-1-16,-13 2 2 16,-3 1 30-16,0 7-26 15,-21 4-6-15,-4 7-4 16,-1 5-4-16,-3 3 4 16,1 3-32-16,-4 3-31 15,1 18-11-15,-3 10-112 16</inkml:trace>
  <inkml:trace contextRef="#ctx0" brushRef="#br0" timeOffset="-66743.36">30397 4227 119 0,'0'0'328'0,"0"0"-293"15,0 0-35-15,-116-10 0 16,80 27 19-16,1 6-8 16,-1 5 6-16,3 4-2 15,2 2-15-15,6-1 18 16,7-4-18-16,5 3 0 16,9-1 5-16,4-4-5 15,0 4 0-15,8-5 2 16,19 0 1-16,11-3 5 15,7-6-8-15,3-7 0 0,4-10 12 16,-1 0-8 0,0-4 2-16,3-22 11 0,-3-7 0 15,-11-2 7-15,-9 3-23 16,-15-1 4-16,-14 5 35 16,-2 0-20-16,-7 2-9 15,-22 2-11-15,-4 3 0 16,-3 9-4-16,1-1-9 15,2 7-24-15,4 2-17 16,6 4-71-16,3 0-141 16</inkml:trace>
  <inkml:trace contextRef="#ctx0" brushRef="#br0" timeOffset="-63576.06">25888 1016 123 0,'0'0'50'16,"0"0"11"-16,0 0-29 16,0 0-7-16,0 0 22 15,0 0-3-15,0-70-19 16,0 66 6-16,0 4-12 15,0 0 6-15,0 0 2 0,0 0-19 16,0 0 4-16,0 0-12 16,0 0 0-16,0 0-4 15,8 0 7-15,10 0-3 16,9 0 9-16,4 8-8 16,7 3 8-16,4-2-9 15,8 4 0-15,5-2 8 16,3 2-6-16,4 0-2 15,0 4 1-15,-1 1 2 16,-1 0-2-16,0 0-1 16,2-4 0-16,3 0-1 15,-1-2 1-15,4 1 0 16,-9-2 1-16,-5 3 4 16,-9 2-7-16,-7 0 2 15,-7 2 0-15,-2 1-4 16,-2-2 4-16,-2-1 0 0,-2 1 0 15,0-4 4-15,2-1-4 16,-1-4 0-16,0 0 0 16,-1-4-2-16,-1 2 2 15,-5 0 0-15,-1 0 0 16,-3 2 5-16,1 2-8 16,-1-2 3-16,-1 3 0 15,-1-1-4-15,4-3 4 16,5 4 0-16,3-1 1 15,8-4 4-15,0 0-5 16,5-5 0-16,-5 1 0 16,-6 1-5-16,-6-3 6 15,-9 1-1-15,-4-1 0 0,-2 0 6 16,-1 0-8-16,-1 0 2 16,0 3 0-16,5-2-3 15,0-1 3-15,-1 3 0 16,1-2-1-16,-3 2 6 15,-2-1-8-15,0-1 3 16,-2-1 0-16,0 0-6 16,0 0 6-16,0 0 0 15,0 0 2-15,0 0 0 16,0 0-1-16,4 0-1 16,-4 0 0-16,0 0-3 0,2 0 4 15,-2 0-1 1,2 0 1-16,-2 0 4 0,0 0-5 15,2 0 0-15,-2 0 0 16,0 0-1-16,0 0 1 16,2 0 0-16,-2 0-2 15,0 0 8-15,4 0-12 16,-1 0 6-16,-1 0 0 16,2 0 0-16,0 0 0 15,0 0 0-15,0 0 0 16,0 0 5-16,1 0-4 15,-1 0-1-15,4 0 0 0,-2 0-2 16,0 0 2-16,3 0 0 16,-3 0 0-16,4 0 4 15,1 0-5-15,2 0 1 16,3 0 0-16,-1 3-2 16,1-3 2-16,-3 1 0 15,3 2-1-15,-3-2 5 16,1 3-7-16,-3 2 3 15,-3-3 0-15,0 0-3 16,-4 0 3-16,-2-1 0 16,0-1-2-16,0 2 5 15,1-1-6-15,1 0 3 16,2 0 0-16,4-1-1 16,-6 2 1-16,3-3 0 15,-5 0 0-15,2 0 5 0,-4 0-6 16,0 0 1-16,0 1-3 15,0-1-1-15,0 0-19 16,0 3-17-16,0-3 7 16,0 2-25-16,0 0-4 15,-4 0 9-15,-3 0-17 16,5-2-41-16</inkml:trace>
  <inkml:trace contextRef="#ctx0" brushRef="#br0" timeOffset="-60143.59">27928 1470 36 0,'0'0'34'15,"0"0"14"-15,0 0 7 16,0 0-13-16,0 0-2 16,0 0-1-16,18-8-17 0,-18 8 4 15,0 0-26 1,0 0 3-16,0 0-2 0,0 0-1 15,2 0 0-15,-2 0 6 16,3 0-2-16,-3 0 14 16,2 8-6-16,-2 4-7 15,2 2 15-15,1 4-16 16,-3 1 1-16,2 4 2 16,-2 3-5-16,2 2 2 15,-2 4-4-15,0 2 0 16,0-2 4-16,0 4-3 15,0-4-1-15,0 2 2 0,0 5 3 16,0-7-3-16,0 0-2 16,0 1 0-16,0 2 1 15,0-1 0-15,0 2-1 16,0 2 2-16,0 3 0 16,0 5 3-16,0 2-5 15,-7-1 0-15,0 1 1 16,0-9-1-16,5-3 0 15,0 0 4-15,2-3-4 16,0-6 9-16,0 6-5 16,0-4-2-16,0 0 12 15,0 4-11-15,0-2 2 16,2 1-1-16,3 4-2 16,-1-3 3-16,1 2-5 15,0 1 0-15,-1-7 1 0,0 1 0 16,0-7-1-16,1-1 5 15,0 1-4-15,-1-1 8 16,-1-3-9-16,-3 2 0 16,0 0 2-16,0 0-1 15,0 2-1-15,0-2 4 16,0 1-2-16,0-2 2 16,0 0-4-16,0-3 0 15,0 2 3-15,0 0 0 16,0-4-3-16,2 1 1 15,-2-2 4-15,2-2-3 16,0 2-2-16,0 0 0 0,2 1 0 16,1-4 0-1,-1 1 0-15,1 2 0 16,0-1 4-16,-3-1-5 0,0-1 1 16,0 2 0-16,0-1-2 15,1-2 2-15,1 2 0 16,-4 0 0-16,4-1 5 15,1 6-7-15,-2-5 2 16,1 5 0-16,-2 2-2 16,2-5 2-16,1 1 0 15,1 0-1-15,2 1 6 16,-2-2-5-16,-2 0 0 16,-1-2 0-16,-1-2-3 15,0-2 3-15,0 5 0 0,0-4 0 16,0 1 4-16,3 2-5 15,0-2 1-15,-1 0 0 16,1 3-4-16,-3-2 4 16,2 1 0-16,-2 2 1 15,3 1 3-15,-3 0-5 16,3-2 1-16,-1 1 0 16,1-4-3-16,-3-3 3 15,-2 2 0-15,0-5 0 16,0 0 4-16,0 0-5 15,0 2 1-15,0-2 0 16,0 1 0-16,0 0 0 0,0-2 0 16,0 3 0-16,0 1 3 15,0-1-4-15,0-2 1 16,0 0 0-16,0-4-1 16,0 2 1-16,0 0 0 15,0 0 0-15,0 1 3 16,0-3-1-16,0 0-2 15,0 0 0-15,0 0-2 16,0 0 4-16,0 0-2 16,0 0 3-16,0 0 0 15,0 0-1-15,0 0-2 16,0 0 0-16,0 0 10 16,0 0-9-16,0 0-1 15,0 1 4-15,0-1 0 0,0 0-3 16,0 0-1-16,-2 0 0 15,-1 0 3-15,3 0 0 16,-2 0-3-16,-4 2 10 16,-6 1-9-16,-3-2 5 15,-8 5-6-15,-3 2 0 16,-8 2 9-16,-1 2-7 16,-6 1 4-16,1-1 0 15,2 1-3-15,3-1 1 16,2 1-4-16,-1-2 0 15,3 1 1-15,-2 2-1 16,-4-1 0-16,4 1 7 0,-5-3-6 16,-2 3 9-1,-7 1-10-15,-3-1 0 0,-4-2 1 16,2 0 0-16,6 0-1 16,1 0 1-16,3-1 4 15,2 4-4-15,-1-1-1 16,2 0 0-16,-1 2-1 15,-5 2 2-15,-2 0-1 16,0 2 0-16,-7-2 5 16,4-1-5-16,3 0 0 15,0-3 0-15,2-2 0 16,3 0 0-16,-3 2 0 16,-3 2 0-16,0-1 5 15,4 5-6-15,4-6 1 16,6-2 0-16,6-1-2 15,6-2 2-15,3-1 0 0,4-4 0 16,-1-1 4-16,-3 2-5 16,-6 1 1-16,-6 1 0 15,-5 4-2-15,-2-1 2 16,2-2 0-16,5 1 0 16,4-3 4-16,3 1-5 15,4-3 1-15,0 2 0 16,2-2-2-16,2-2 2 15,3 0 0-15,-1 0-1 16,6 1 6-16,1-3-5 16,5 0 0-16,0 0 0 0,0 0-1 15,0 0 2-15,-4 0-1 16,0 0 0-16,-5 0 5 16,-5 0-6-16,-6 0 1 15,-2 0 0-15,1 2-5 16,5 3 5-16,7-4 0 15,5 2 0-15,1-3 5 16,5 0-5-16,0 0 0 16,0 0 0-16,0 0-4 15,0 0 4-15,0 0 0 0,0 0 4 16,0 0-2 0,0 0 7-16,0 0-9 15,0 0 1-15,0 0 20 0,0 0-20 16,0 0 1-1,0 0 4-15,0-6-2 0,0-2-8 16,0-6 3-16,0 0 1 16,0-4 3-16,0-4-3 15,3 0 0-15,1-5 1 16,2-1 3-16,-1-4-4 16,2 1 0-16,0-2 0 15,-3 2-3-15,0-5 3 16,-2 7 0-16,1-4 0 15,-1 4 6-15,-2-3-8 16,2-4 2-16,2-2 0 0,1-6-3 16,0 1 3-1,-3 0 0-15,2 4-1 0,-2-1 5 16,1 0-10 0,-3 4 6-16,0 2 0 0,0 4-8 15,0 5 8-15,0 1 0 16,4 5-1-16,0-3 7 15,1-2-11-15,0-1 5 16,-1 1 0-16,0 0-1 16,-1-2 1-16,1 2 0 15,-2-2 0-15,2-2 5 16,2-2-8-16,-4 1 3 16,4 0 0-16,-1-2-2 0,-3 3 2 15,0 1 0 1,-2 3 0-16,0-1 3 0,0 3-3 15,0-2 0 1,0 1 0-16,0-2-2 0,0 1 2 16,0-2 0-1,0-2-1-15,2 0 6 0,-2 0-7 16,4-3 2-16,-1 4 0 16,4-2-3-16,-3 1 3 15,3 2 0-15,-3-2 0 16,0 0 5-16,-1-4-6 15,-1 2 1-15,1-2 0 16,-3 4-3-16,0 0 3 16,0 2 0-16,0 3 0 0,2 0 5 15,-2-2-6-15,0 0 1 16,2-2 0 0,-2-3-3-16,2-2 3 0,-2 1 0 15,0-2-1-15,0 5 6 16,0-3-7-16,0 6 2 15,0 0 0-15,0 2-2 16,5 2 2-16,-1 2 0 16,0 1 0-16,1 0 4 15,-3-7-5-15,0 2 1 0,-2-6 0 16,0-3-1 0,0 2 1-16,0-4 0 15,0 2-1-15,0 2 6 0,0 2-7 16,0 6 2-1,0 4 0-15,0 1-1 0,0 2 1 16,0 1 0-16,0-4-1 16,0-7 5-16,0-5-6 15,0-4 2-15,0-2 0 16,0-2 0-16,0 4 0 16,0 0 0-16,0 0-1 15,0 2 5-15,0-1-5 16,0 2 1-16,0-1 0 15,0 1-2-15,0 1 2 16,0 0 0-16,0 3-1 0,0 4 5 16,-2 1-6-1,0 9 2-15,-1 0 0 16,3 5-3-16,-2 4 3 0,0 0 0 16,2-3-1-16,-2 4 5 15,0-7-5-15,-2-4 1 16,-3-4 0-16,-3 0-4 15,0 0 4-15,1 4 0 16,-1 2-1-16,4 3 4 16,2 5-3-16,1 3 0 15,1-2 0-15,2 3-1 16,0-1 1-16,0 1 0 16,0 0-1-16,0 0 5 0,0 0-5 15,0-2 1-15,0-5 0 16,0-3 0-16,-4-3 0 15,0 0 0 1,2 1 0-16,-2 5 3 0,4 2-5 16,0 4 2-1,0-4 0-15,0 2-4 0,0-1 4 16,0-1-1-16,0 1-2 16,0-4-1-16,0 2-2 15,0-3-7-15,0-3-54 16,0 5 17-16,0-1-107 15,0-2-118-15</inkml:trace>
  <inkml:trace contextRef="#ctx0" brushRef="#br0" timeOffset="-54809.16">27376 1398 160 0,'0'0'24'0,"0"0"-10"16,0 0-9-16,0 0 12 15,0 0 16-15,0 0 2 16,0 0-25-16,-38-40 2 0,34 35-7 16,4 3 20-16,-3 2 3 15,1 0-18-15,2 0 1 16,0 0-11-16,0 0 0 16,0 0-3-16,0 0 5 15,0 12-2-15,0 2 0 16,0 4 2-16,0 8 10 15,0 5-4-15,-5 6 12 16,-1 7 6-16,-1 0-14 16,3 5 0-16,2 1-8 15,2 0-1-15,0-2 7 16,0 5-10-16,0-6 5 16,4 4 8-16,5-1-12 0,-3 0 5 15,-4 4-5 1,1 2 2-16,-3 7 3 0,2-4-6 15,3 0 0-15,2-5 8 16,3-8-7-16,2-4 3 16,1-2-2-16,0-1-1 15,-3-3 12-15,-2 4-10 16,-1-2-2-16,-3 0 12 16,-2 0-10-16,3-4 5 15,2 4-8-15,-1-2 5 16,1 0-4-16,1 5-1 15,0-5 0-15,-4-1 3 0,5-1-1 16,-7-3-2-16,2 3 0 16,-1 0 3-16,-3 0 0 15,0-2-3-15,0 0 0 16,3 0 11-16,5-4-7 16,-1 0-4-16,1-6 0 15,4 0 4-15,-5-1-5 16,1-3 1-16,-6 1 0 15,1 2 1-15,-1-1 1 16,-2 0-2-16,0-1 0 16,0-7 4-16,0 1-6 15,0-5 2-15,0-6 0 16,0 0-1-16,0-2 4 16,0 0-3-16,0 0 0 15,0 0 3-15,0 0-4 0,0 2 1 16,0 2 0-16,0 0-1 15,0 3 3-15,0 0-2 16,0 0 0-16,0 2 2 16,0 1-5-16,0-2 3 15,0 4 0-15,0 4 0 16,0 0 1-16,0 2-1 16,0-2 0-16,0-6 2 15,-2 2-4-15,2-3 2 16,0 1 0-16,0 1-1 15,0 1 2-15,0-1-1 16,0-1 0-16,0-3 2 0,0-3-4 16,0-1 2-1,0-3 0-15,0 0-1 0,0 0 2 16,0 0-1-16,0 0 0 16,0 0 3-16,-3 0-4 15,3 0 1-15,0 1 0 16,0 2-1-16,0-3 1 15,0 0 0-15,0 0 0 16,0 0 2-16,0 0-5 16,0 0 3-16,0 0 0 15,0 2-1-15,0-2 2 16,0 4-1-16,0-3 0 16,0 2 2-16,0-2-2 0,0 5 0 15,0-1 0 1,0-3-1-16,0 2 1 15,0 0 0-15,0-3 0 0,0 4 2 16,0-3-5-16,0-2 3 16,0 2 0-16,0 0-1 15,0 0 1-15,0-1 0 16,0-1 0-16,0 0 4 16,0 0-5-16,0 0 1 15,0 0 0-15,0 0 3 16,3 0-1-16,4 5-2 15,-1-1 10-15,3-3-4 0,2 2 17 16,1 0-16 0,1 2-6-16,3-4 9 0,-1 4-9 15,1-1-1-15,3 4 0 16,2 0 3-16,3 2-4 16,3-1 1-16,4 4 0 15,7-1-2-15,0-4 5 16,5 2-3-16,-4 0 0 15,1 0 2-15,-2 2-4 16,-5 3 2-16,-2-2 0 16,1 1-2-16,0 5 3 15,-1-5-1-15,-3 4 0 16,-1-2 2-16,-2-3-5 16,-1 5 3-16,5-3 0 0,-2 0 0 15,0-1 0-15,2 0 0 16,-5 1 0-16,1-1 3 15,4 2-5-15,-3-3 2 16,3 6 0-16,0-3-1 16,3 0 1-16,-5 2 0 15,-1 0 0-15,-2 0 1 16,1-2-3-16,0 0 2 16,-3 0 0-16,2 3-3 15,-2-4 3-15,1 3 0 16,-1-1 0-16,0-2 4 0,-2 1-7 15,3 0 3 1,-4-4 0-16,2 2-1 16,-1-2 1-16,-3-1 0 15,2 1 0-15,0 0 4 0,1-2-7 16,-1 0 3 0,-2-3 0-16,1 4-1 0,-1-3 1 15,0 2 0-15,-5-3 0 16,0-5 3-16,-3 4-6 15,4 3 3-15,1 1 0 16,4 2-1-16,1 0 1 16,2 1 0-16,-2 0-1 15,4 1 5-15,-1 0-6 16,-1-4 2-16,-2 2 0 16,-1-4-2-16,-5 1 2 15,-1-3 0-15,-8-4 0 16,1 1 4-16,-1-1-6 0,-2 0 2 15,0 2 0-15,-2-2-3 16,2 2 3-16,3-2 0 16,0 0 0-16,-3 0 4 15,3-2-6-15,-1 2 2 16,-2-2 0-16,2 0-1 16,-1 0 1-16,-3 2 0 15,2-2 0-15,-2 0 4 16,0 0-5-16,0 0 1 15,0 0 0-15,0 0-6 0,0 0 6 16,2 0 0-16,-2 0 0 16,0 0 4-16,0 0 1 15,0 0-5-15,0 0 0 16,0 0 4-16,0 0-2 16,0 0-2-16,2 0 0 15,-2 0 7-15,2 0-3 16,-2 0-4-16,0-4 0 15,0 4 1-15,0-2 0 16,0 2-1-16,0 0 0 16,0 0 4-16,0 0-8 15,0 0 4-15,0 0 0 16,0 0-4-16,0 0 5 16,0 0-1-16,3 0 0 15,-3 0 4-15,2 0-4 0,-2 0 0 16,0 0 0-16,0 0 0 15,0 0 0-15,0 0 0 16,0 0 0-16,0 0 6 16,0 0-6-16,0 0 0 15,0 0 0-15,0 0 2 16,0 0 1-16,0-2-3 16,0 2 7-16,0 0-5 15,0-2 10-15,0 2-12 16,0-2 0-16,0 0 5 15,0-2-3-15,0 0-2 0,0-2 0 16,0 3 5-16,0-1-5 16,0-1 0-16,0 4 0 15,0-4-2-15,0 3 2 16,0 0 0-16,0 2 0 16,0-2 7-16,0 0-5 15,0-2-2-15,0 0 0 16,0 0 0-16,0-1 1 15,0-2-1-15,0 1 0 16,0-2 5-16,0 2-6 16,0 0 1-16,0-2 0 15,0 2-3-15,0-4 3 16,0-2 0-16,5 2 0 16,-5-5 4-16,2 2-4 0,2-5 0 15,3-2 0-15,-1-2-2 16,2-2 2-16,-2 0 0 15,1-5 0-15,-1 4 5 16,2-4-4 0,-4-4-1-16,-2 2 0 0,0-3-2 15,0-1 3-15,0 2-1 16,1 1 0-16,-1 2 4 16,-2 0-5-16,2 0 1 15,0 2 0-15,0-2-4 16,3 1 5-16,-2-1-1 15,-3 0 0-15,2-4 5 0,-2-3-7 16,0-5 2 0,0-3 0-16,0-2-4 0,0 3 4 15,0 2 0-15,0 4-1 16,0 2 7-16,0 5-7 16,0-2 1-16,0 1 0 15,0 0-4-15,0-2 4 16,0-2 0-16,0-3 0 15,0 2 5-15,0-4-6 16,0 0 1-16,0-2 0 16,0 0-4-16,2 4 4 15,2 3 0-15,1 3 1 0,-3-3 4 16,-2 6 0 0,0 0-5-16,0 2 0 15,0-1 2-15,0-4-2 0,0-1 0 16,0-2 0-16,0-2 3 15,0 2-3-15,0 4 0 16,0 2 0-16,0 2-3 16,0 0 3-16,0-2 0 15,0-1 0-15,0 1 5 16,0-8-6-16,0-2 1 16,0-2 0-16,0-8-4 15,-9-3 4-15,3 3 0 16,-2 0-2-16,2 6 7 15,4 8-4-15,2 10-1 16,0 4 0-16,0 4-4 16,0-2 4-16,0 0 0 15,0 0 0-15,6-2 5 0,1-2-7 16,0-6 2-16,-1-6 0 16,-3-4-3-16,-3-7 3 15,0 2 0-15,0-2 0 16,0 6 5-16,0-1-7 15,-3 9 2-15,1 3 0 16,2 2-3-16,0 2 3 16,0-2 0-16,0-1 0 15,0 2 4-15,0-5-5 16,0-1 1-16,0 4 0 16,0-1-3-16,0 11 3 0,0-3 0 15,0 0 0 1,0 0 5-16,0-1-9 0,0 0 4 15,0 3 0 1,0 0-1-16,0-3 1 0,0-1 0 16,0 4-2-16,0 4 7 15,0 6-10-15,0 2 5 16,0 4 0-16,0 1-8 16,0-1 8-16,0 1 0 15,0 3 1-15,0-2 5 16,0 2-6-16,0-1 0 15,0-4 0-15,0-1-5 0,0 0 5 16,0-4 0 0,0 2-1-16,0-1 8 0,0 1-12 15,-4-3 5-15,2 3 0 16,-3 0-6-16,2 0 6 16,-1 1 0-16,-2-4-1 15,1 3 6-15,-1 2-11 16,2 4 6-16,-4 2-2 15,2 0-7-15,-5 0 5 16,-1 0 3-16,-3 0-3 16,-3 2 6-16,-4 6-4 15,-7 0 2-15,0 3 0 16,-7 0-4-16,-2 1 4 16,-6-2 0-16,-1 2-1 0,1-2 8 15,2 0-11 1,5 2 4-16,4 1 0 15,4 0-4-15,-2 4 4 0,-3 3 0 16,1 2-2-16,-3 2 3 16,1 0-4-16,2 0 3 15,-3-2 0-15,0 2-4 16,0 0 4-16,-4-3 0 16,1 2-1-16,-9-3 5 15,0-4-7-15,-6 4 3 16,-2-1 0-16,2 0-8 15,6 0 8-15,3-2 0 16,9 1 0-16,10-2 3 16,6-1-6-16,6-4 3 15,3 1 0-15,-2-1-2 16,0 1 2-16,-4-3 0 0,-4 4-1 16,-4-2 5-16,-8 4-5 15,-3-1 1-15,-4 0 0 16,-2-1-2-16,4 2 2 15,5-5 0-15,8-2 0 16,9-3 4-16,3 0-6 16,4-4 2-16,2 2 0 15,0-1-2-15,3 0 2 16,2 0 0-16,-2 0 0 0,-3 0 3 16,-5 2-6-16,-1 0 2 15,-5 2 1-15,1 0-6 16,-4 0 6-16,3-1 0 15,7-2 0-15,5-1 2 16,4-1-3-16,0-1 1 16,0 0 0-16,-4 0-1 15,2 3 1-15,-3-1 0 16,1-2-2-16,4 0 6 16,0 0-5-16,2 0 1 15,0 0 0-15,0 0-3 16,-2 2 3-16,-3 0-11 15,-2 2-13-15,-6 4-7 16,-3 1 12-16,-4 0-3 0,-2 1-8 16,4-2 10-16,0-2-14 15,4-4 7-15,6-2-28 16,-1 0 16-16,9 0-39 16,0 0-178-16</inkml:trace>
  <inkml:trace contextRef="#ctx0" brushRef="#br0" timeOffset="-46664.6">22046 1001 162 0,'0'0'58'0,"0"0"-12"0,0 0-15 16,0 0-1-16,0 0 2 15,0 0-4-15,0 0 0 16,0-15-4-16,0 15-10 16,0 0-7-16,0 0-1 15,0 0-6-15,0 0 3 16,0 0-3-16,0 0 0 16,0 0-2-16,0 0 3 15,0 0-1-15,0 4 5 16,0 11 6-16,-2 0 14 15,-4 3-17-15,-2 5 4 0,0 3-1 16,-3 6-5-16,-3 6 5 16,1 6-7-16,-3 1-3 15,1 4 6 1,-3 0-5-16,3-4-2 0,1-7 0 16,9-6 2-16,5-3-2 15,0-7 0-15,0-5 0 16,14-2 0-16,6-1 0 15,6-4 0-15,6-5 6 16,1 0-5-16,0-4 1 16,1-1-2-16,-5 0 0 15,0 0 1-15,-7-6 2 16,-3-5 0-16,0-3 0 16,-5-2-1-16,1-2 0 0,-3-2-2 15,-6-2 1-15,1 0 0 16,-3 0-1-16,-2-1 0 15,0 3 1-15,0 2-1 16,1 4 0-16,-3 7 0 16,0 2 1-16,0 5-3 15,0 0 2-15,0 0-2 16,0 0 0-16,0 0-1 16,0 5 1-16,0 14 2 15,0 9 0-15,0 7 3 16,-5 1-1-16,-1 4-1 0,1-3 6 15,5 1-3 1,-2-2 1-16,2-3-4 16,0-5 1-16,0-6 1 15,0-4-3-15,0-6 0 16,0-4-1-16,0-2 2 0,0 0-2 16,0 0-4-16,0 2-44 15,0-4-94-15,0-4-200 16</inkml:trace>
  <inkml:trace contextRef="#ctx0" brushRef="#br0" timeOffset="-42760.22">27881 439 213 0,'0'0'41'15,"0"0"-29"-15,0 0 4 16,0 0 12-16,0 0-5 16,0 0 8-16,0 0-21 15,-2-34-2-15,2 34 9 16,0 0-10-16,0 0 10 15,0 0 12-15,0 0-11 16,0 0 5-16,0 0-9 16,0 0 1-16,0 0 3 15,0 0-18-15,-4 6 0 16,-3 24 0-16,-3 21 4 16,-4 12 13-16,3 12-17 15,-1 1 2-15,3 0 9 16,3-4-11-16,2-12 4 0,4-5 1 15,-3-11-3-15,3-9 1 16,0-2-3-16,0-9 0 16,0-10 0-16,0-5 1 15,0-4-1-15,0-5 2 16,0 0 1-16,0 0-3 16,0 0 0-16,-2 0 0 15,-5-9-3-15,-2-13 3 16,-2-2-11-16,-5-3 4 15,1-1 2-15,-3 1 0 0,3 2 3 16,3 8 2 0,4 5-2-16,1 6 4 15,5 2-2-15,0 4 0 0,2 0 3 16,0 0-6-16,0 0 3 16,0 2-3-16,0 16-2 15,0 6 8-15,11 13-3 16,1 5 8-16,2 2-7 15,-1-4 12-15,-1-6-13 16,-3-8 0-16,2-6 7 16,0-8-5-16,-4-4 0 15,-1-6 7-15,-1-2 0 0,-1 0 20 16,3 0-17 0,4-20 0-16,2-10-7 15,3-4-5-15,1-2-22 0,-1-1-26 16,-5 1-22-16,-1 7-26 15,-4 0-48-15</inkml:trace>
  <inkml:trace contextRef="#ctx0" brushRef="#br0" timeOffset="-42161.78">27955 98 20 0,'0'0'343'0,"0"0"-338"15,0 0-1-15,0 0 31 16,0 0-8-16,0 0-4 16,61-84-2-16,-44 80-11 15,-1 4 3-15,-1 0-10 16,-3 0 2-16,-4 0 3 0,1 0-7 16,-5 0-1-16,1 14 7 15,-2 1-7-15,-3 4 8 16,0 0-6-16,-3 4-2 15,-21 0 20-15,-7 4-8 16,-5 0-1-16,-5 2-1 16,8-1-8-16,6-4 7 15,8-4-9-15,9-3 2 16,6-4 1-16,2-2-1 16,2-2-2-16,0 1 1 15,0-6 2-15,0 3-3 16,0-4 0-16,0 0 0 15,4-2 2-15,6 1 2 16,3-2-1-16,0 3 5 16,7-3-1-16,5 0-1 15,-5 0-6-15,-3 0 0 16,2 0-4-16,-9 0 1 0,1 0-5 16,-1 3-26-16,-2 7-65 15,-1 3-78-15</inkml:trace>
  <inkml:trace contextRef="#ctx0" brushRef="#br0" timeOffset="-40033.19">27802 1263 26 0,'0'0'242'16,"0"0"-231"-16,0 0-10 16,0 0 16-16,0 0 1 15,0 0-3-15,-3-11-8 16,3 11-7-16,0 0 1 16,0 0-1-16,0 0 0 15,0 0-2-15,0 0-47 16,0 0-68-16</inkml:trace>
  <inkml:trace contextRef="#ctx0" brushRef="#br0" timeOffset="-38866.05">28247 969 160 0,'0'0'95'16,"0"0"-69"-16,0 0-22 0,0 0 13 15,0 0 14 1,0 0 0-16,20-59-5 0,-18 56-4 16,3 0-9-16,-1-1 14 15,2 0-7-15,8 0-3 16,4-4 8-16,6 1-15 15,17 0 2-15,8-5 7 16,17-4-11-16,17-5 1 16,11-4-1-16,8-2-1 15,1-3 5-15,-1 3-12 16,-4 1 0-16,-9 3 0 16,-4 4 1-16,-14 5-1 15,-13 1 0-15,-11 5-2 16,-11 4-1-16,-9 0-22 15,-12-1-12-15,-9 4-24 0,-1 0-38 16,-5 1 10-16,0-2-183 16</inkml:trace>
  <inkml:trace contextRef="#ctx0" brushRef="#br0" timeOffset="-38562.79">29437 449 258 0,'0'0'43'0,"0"0"-37"16,0 0-6 0,131-4 20-16,-89 3 24 0,-5-4-16 15,-4 5-2-15,-12 0-15 16,-7 0-8-16,-11 0 6 15,-3 0-7-15,-5 10 8 16,-28 12-1-16,-17 3-6 16,-5 4 5-16,-6 1-8 15,1 3-2-15,0-2-27 16,7 3-79-16,-3-4-35 16</inkml:trace>
  <inkml:trace contextRef="#ctx0" brushRef="#br0" timeOffset="-38195.71">28301 648 49 0,'0'0'367'0,"0"0"-361"15,0 0-6-15,0 0 3 16,0 0 31-16,-121 128 0 0,112-90-22 16,7-2 7-16,2-4-17 15,0-1 1-15,11-6 3 16,14 1-5-16,6-2 1 15,7-4-2-15,11-2-6 16,9-7 3-16,13-6-4 16,14-5-60-16,3 0-65 15,7-5-146-15</inkml:trace>
  <inkml:trace contextRef="#ctx0" brushRef="#br0" timeOffset="-37646.97">30156 317 322 0,'0'0'76'15,"0"0"-52"-15,0 0 12 0,0 0 8 16,0 0-4 0,0 0-40-16,14-22 1 0,-21 44-1 15,-11 8 4-15,-2 6 1 16,5 0-4-16,5 0 3 15,8-2 1-15,2-6-5 16,0-3 0-16,0-6 2 16,2-5 1-16,12-1-2 15,6-9-1-15,9-4 0 16,7 0 3-16,6-6-1 16,2-19 1-16,-1-5-4 15,-5-2 3-15,-5 2-3 16,-6 5 1-16,-9 8 0 15,-7 7 7-15,-7 6-5 16,-4 4 12-16,0 0 1 0,5 0-14 16,1 10-1-16,6 13 12 15,3 10-10-15,3 3 20 16,5 5-18-16,1 2-3 16,2 0 0-16,1 1-1 15,-6-3-7-15,-2 1-42 16,-9-13-123-16</inkml:trace>
  <inkml:trace contextRef="#ctx0" brushRef="#br0" timeOffset="-15579.9">27309 4259 193 0,'0'0'29'15,"0"0"-19"-15,0 0 2 16,0 0 35-16,0 0-14 16,0 0-17-16,0 0 2 15,0 0-5-15,-14-80 14 16,14 80 2-16,0 0-9 16,0 0 12-16,-2 0-23 15,2 0-4-15,-2 0 14 16,0 0-19-16,2 0 0 15,-2 0 0-15,2 2 1 16,0 12-2-16,0 2 1 16,0 7 0-16,0-4 1 15,0 6-1-15,8-2 0 0,6 1 1 16,-1 2 3 0,1 1 0-16,3-2-4 15,2 1 0-15,-2 1 0 16,8-4 0-16,-1 1 0 0,5-4 0 15,0 0 6-15,0 1-4 16,0-1-2-16,0 0 0 16,-3-1 0-16,-1 0 1 15,2-2-1-15,0-3 0 16,2 3 5-16,0-3-2 16,0-1-3-16,2 2 0 15,2 0 0-15,1-3 0 16,-1-1 0-16,0-1 0 15,-4 1 5-15,-2-4-6 16,-2 4 1-16,0-4 0 16,0 4-1-16,2-2 1 0,2 2 0 15,3-2 0-15,-3 2 4 16,2 0-4-16,2 0 0 16,0-2 0-16,6 2-2 15,-1 1 2-15,-1-4 0 16,1 4 0-16,-3 0 3 15,2-4-4-15,-6 4 1 16,0-4 0-16,-2 0-2 16,0 0 3-16,-5 0-1 15,1 0 0-15,-3-2 3 16,-4 0-3-16,2 0 0 0,0-1 0 16,2 1-3-1,1 0 3-15,3 1 0 0,-1 1 0 16,2-2 3-1,-2-2-4-15,-4 2 1 0,4-1 0 16,-7-3-2-16,-1 4 2 16,0-1 0-16,-5-1 0 15,5 0 6-15,-2 0-9 16,1 0 3-16,-1 0 0 16,1 1-1-16,1-4 1 15,4 4 0-15,-4-4 0 16,1 4 4-16,0 0-5 15,0-3 1-15,2 0 0 0,3 2-4 16,-6-2 5-16,-3 0-1 16,-1 2 0-16,-3 0 4 15,2-2-5-15,1 3 1 16,-3-4 0-16,-4 1-4 16,5 1 4-16,-2-2 0 15,2 2 0-15,0-3 5 16,0 2-8-16,-1-2 3 15,-2 0 0-15,3 0-3 16,-4 0 4-16,2 0-1 16,-2 0 0-16,-3 0 5 15,0 0-6-15,4 0 1 16,-2 0 0-16,3 0-2 16,3 0 4-16,-4 0-2 0,1 0 0 15,-1 0 5-15,0-2-8 16,-4-1 3-16,3-1 0 15,1 1-1-15,-1-4 1 16,7 1 0-16,-8-4 0 16,5 1 7-16,-1 1-8 15,-4-1 1-15,0 3 0 16,1 0-2-16,0-2 2 16,-2 2 0-16,1-1 0 15,-2 1 6-15,1-1-6 16,-5-1 0-16,2 0 0 15,-2-2 0-15,4 0 2 16,2-2-2-16,0 2 0 0,-2-2 5 16,1 2-8-16,-1 3 3 15,0-4 0 1,2 5-2-16,-2-2 3 0,0 2-1 16,1 0 0-16,-1 0 4 15,0 1-7-15,0 1 3 16,0 3 0-16,-2-1-2 15,-2 2 3-15,0-2-1 16,0 2 0-16,0 0 5 16,0 0-7-16,0 0 2 15,0 0 0-15,0 0-2 16,0 0 2-16,0 0 0 16,0 0-1-16,0 0 7 0,0 0-7 15,0 0 1-15,0-2 0 16,0 2 1-16,0 0 1 15,0 0-2-15,0 0 2 16,0 0 2-16,0 0 0 16,0-2-4-16,0 2 0 15,0 0 0-15,0 0 1 16,0 0-1-16,0 0 0 16,0 0 7-16,0-2-7 15,0 2 0-15,0 0 0 16,0 0-2-16,0 0 3 0,0 0-1 15,0 0 0 1,0-3 5-16,0 3 1 0,0-1-6 16,0 1 0-16,0 0-2 15,0 0 3-15,0 0-1 16,0 0 0-16,0-3 3 16,0 3-4-16,0 0 1 15,0 0 0-15,0 0-4 16,0 0 4-16,0 0 0 15,0 0 0-15,0 0 4 16,0 0-7-16,0 0 3 16,0 0 0-16,0 0-4 15,0 0 5-15,0 0-1 16,0 0 0-16,0 0 5 16,0 0-5-16,0 0 0 0,0 0 0 15,0 0-4-15,0 0 4 16,0 0 0-16,0 0 0 15,0 0 5-15,0 0-3 16,0 0-2-16,0 0 0 16,0 0-3-16,0 0 4 15,0 0-1-15,0 0 0 16,0 0 6-16,0 0-9 16,0 0 3-16,0 0 0 15,0 0-2-15,0 0 2 16,0 0 0-16,0 0 0 0,0 0 5 15,0 0-5-15,0 0 0 16,0 0 0-16,0 0-5 16,0 0 5-16,0 0 0 15,0 0 0-15,0 0 8 16,0 0-11-16,0 0 3 16,0 0 0-16,0 0-3 15,0 0 3-15,0 0 0 16,0 0 0-16,0 0 7 15,0 0-11-15,0 0 4 16,0 0 0-16,0 0-4 16,0 0 4-16,0 0 0 0,0 0 0 15,0 0 7-15,0 0-8 16,0 0 1-16,0 0 0 16,0 0-5-1,0 0 5-15,0 0 0 0,0 0-1 16,0 0 8-16,0 0-7 15,0 0 0-15,0 0 0 16,0 0-6-16,0 0 6 16,0 0 0-16,0 0-1 15,0 0 8-15,0 0-11 16,0 0 4-16,0 0 0 16,0 0-4-16,0 0 6 15,0 0-2-15,0 0 0 16,0 0 6-16,0 0-7 0,0 0 1 15,0 0 0 1,0 0-5-16,0 0 5 0,0 0 0 16,0 0-1-16,0 0 8 15,0 0-8-15,0 0 1 16,0 0 0-16,0 0-5 16,0 0 5-16,0 0 0 15,0 0-1-15,0 0 8 16,0 0-8-16,0 0 1 15,0 0 0-15,0 0-5 16,0 0 5-16,0 0 0 16,0 0 0-16,0 0 8 15,0 0-10-15,0 0 2 0,0 0 0 16,0 0-6-16,0 0 6 16,0 0 0-16,0 0 0 15,0 0 6-15,0 0-10 16,0 0 4-16,0 0 0 15,0 0-5-15,0 0 5 16,0 0 0-16,0 0-1 16,0 0 8-16,0 0-8 15,0 0 1-15,0 0 0 16,0 0-4-16,0 0 4 16,0 0 0-16,0 0-1 15,0 0 7-15,0 0-11 0,2 0 5 16,-2 0 0-16,0 0-3 15,0 0 3-15,0 0 0 16,0 0 0-16,0 0 5 16,0 0-7-16,0 0 2 15,0 0 0-15,0 0-5 16,0 0 5-16,0 0 0 16,0 0-2-16,2 0 7 15,-2 0-8-15,2 0 3 16,-2 0 0-16,0 0-5 15,2 0 5-15,1 0 0 16,-3-1-2-16,4-2-1 16,-2 0 2-16,0 0-32 15,2 2-20-15,4 1-36 16,-2-5-186-16</inkml:trace>
  <inkml:trace contextRef="#ctx0" brushRef="#br0" timeOffset="13588.24">24052 7550 130 0,'0'0'3'0,"0"0"6"16,64-121 14-16,-44 83 5 15,-4 0-8-15,-3 6-5 16,-2-1 8-16,-6 8-6 15,-5 3 18-15,0-1-2 16,0 5 1-16,-5-1-6 16,-3-2-10-16,-2 2-2 15,4-2 12-15,1 5-8 16,3 4 3-16,0 6-1 0,2 2-7 16,0 4 3-16,-2-2-1 15,2 2 0-15,-2 0 5 16,-1 0-16-1,1 0 1-15,2 0-3 0,0 11-3 16,-2 16-2-16,2 19 2 16,-5 19 15-16,-2 21 18 15,-1 18-14-15,-8 15 0 16,-6 11 4-16,-5 1-4 16,-4-3-4-16,2-4 2 15,6-7-11-15,13-10 8 16,10-4-14-16,0-5 1 15,0-4 0-15,0-10-1 16,0-9 0-16,0-9-1 16,-12-6 0-16,-3-8-1 15,1-8 1-15,3-12-2 0,2-9-1 16,9-16-22-16,0-7-26 16,0-7-31-16,0-36-33 15,7-19-178-15</inkml:trace>
  <inkml:trace contextRef="#ctx0" brushRef="#br0" timeOffset="14373.3">23962 6863 434 0,'0'0'5'0,"0"0"-3"15,152-53-2-15,-88 40 0 0,3 5 4 16,0 7 10 0,0 1-4-16,-2 0 1 15,-3 0 1-15,-4 0-4 0,-1 0 1 16,-3-3-1-16,-4 2-1 16,-6 1 2-16,-9 0-7 15,-8 0 1-15,-7 8 3 16,-4 13-5-16,0 9 2 15,-1 17 1-15,-4 9 8 16,2 14 9-16,-3 11-18 16,1 14 5-16,-3 12-1 15,4 11 0-15,1 4-2 16,-4 0-2-16,-5-1-3 16,-4-9 5-16,0-7-5 15,0-13 0-15,-11-8 2 16,1-2-2-16,-4-1 4 15,-1-3-4-15,-6 0 2 0,-1-6-2 16,-2-1 0-16,1-5 0 16,-1-4 5-16,-1-2-4 15,3-4 1-15,4-6-2 16,5-7 0-16,1-10 1 16,6-11-1-16,-1-5 0 15,-2-7 0-15,-8-4 0 16,-19-2 0-16,-20-4 16 15,-20 0-6-15,-12 0 1 16,-9 0-6-16,-1-10 12 0,5-7 3 16,3 2-10-1,9-3 8-15,11 0-9 16,13 4-6-16,9-1 6 0,15 7-9 16,11-2 0-1,6 4-1-15,9 2-4 0,7-1-11 16,0 3-42-16,23-4-31 15,26-9-79-15,20-9-230 16</inkml:trace>
  <inkml:trace contextRef="#ctx0" brushRef="#br0" timeOffset="15277.07">25533 8354 240 0,'0'0'11'16,"0"0"4"-16,0 0 22 0,0 0 3 16,0 0-5-16,0 0-24 15,-11-4-4 1,11 4 1-16,0 0 0 0,0 0 9 16,0 0-1-16,11 0-4 15,25 0 22-15,15 0-11 16,16 0-4-16,20 0 5 15,6 0-13-15,7 0-2 16,6 0-3-16,-2 0-4 16,0 0 3-16,-5 0-5 15,-15 0 0-15,-10 0 1 16,-13 0 2-16,-15-3-3 16,-11 3 0-16,-12-1 0 0,-10-2-5 15,-8 2 5 1,-5-3-13-16,0-2-1 15,0-1-5-15,-12-2-10 0,-5-1-58 16,-3 0 8-16,-3 2-27 16,4-1-67-16</inkml:trace>
  <inkml:trace contextRef="#ctx0" brushRef="#br0" timeOffset="15554.47">26478 8213 330 0,'0'0'53'0,"0"0"-37"0,0 0-4 16,0 0 15-16,0 0-16 16,142 16 19-1,-86 0-7-15,2 8-11 0,-2 4-2 16,-8 3 2-16,-7 4-7 16,-12 1 7-16,-14-1-10 15,-8 1 4-15,-7-2 2 16,-5 2-1-16,-26-4 9 15,-15 2 12-15,-8-2-10 16,-2-3-1-16,6-2-17 16,9-6 0-16,16-10 0 15,21-2-6-15,4-7-43 16,39-2-112-16,11-12-184 16</inkml:trace>
  <inkml:trace contextRef="#ctx0" brushRef="#br0" timeOffset="16712.43">27775 7307 251 0,'0'0'28'15,"0"0"-7"-15,0 0-14 16,0 0 19-16,0 0-21 16,0 0-3-16,-5-21-1 15,10 20 1-15,-3-1-1 16,-2 2 4-16,0 0 5 15,0 0 41-15,0 0 5 16,0 0-9-16,0 0-9 16,0 0-7-16,0 0-13 15,0 26-18-15,0 26-2 16,0 28 2-16,9 21 13 16,2 9-9-16,-2 2 2 15,-5-4 1-15,-4-5 0 16,0-11 6-16,0-14-12 0,0-12 0 15,-2-14 0-15,-2-14 1 16,-1-11-2-16,3-13 0 16,-3-14 0-16,-6 0 4 15,-4-29-3-15,-7-22 11 16,-1-26-12-16,3-26 2 16,7-18 0-16,6-18-2 15,7-7 0-15,0 9-7 16,5 15 5-16,21 26 0 15,6 22-1-15,3 18 3 16,7 15-2-16,5 9 0 16,7 11 2-16,-1 12-2 15,1 9 2-15,-5 4 0 0,-5 35-1 16,-8 12-4-16,-7 22 4 16,-13 17-3-16,-16 8 4 15,0 9 3-15,-23-3-2 16,-19-5 1-16,-12-9 2 15,-6-6-1-15,-4-10 1 16,-3-6-4-16,0-11 1 16,7-7 2-16,4-8-3 15,11-11 0-15,14-6-1 16,14-11-15-16,7-13-50 16,10-1-39-16,8-10-41 0,23-24-133 15</inkml:trace>
  <inkml:trace contextRef="#ctx0" brushRef="#br0" timeOffset="17293.55">28597 7502 376 0,'0'0'82'0,"0"0"-59"16,0 0-21-16,0 0 17 16,0 0-19-16,0 0 0 0,-45 155 11 15,7-76-6-15,-11 9 7 16,-7 2 0-16,1 1-1 16,2-10 4-16,11-14-15 15,13-17 0-15,12-15 0 16,13-17 0-16,4-12-1 15,0-6-2-15,7-2 3 16,17-33 3-16,7-21 7 16,3-20-7-16,-3-14-1 15,-2-10-1-15,-6-3-2 16,-4 13-2-16,-3 13 0 0,-5 19 0 16,-2 15 3-1,-4 10 0-15,-1 15 0 16,3 11 2-16,1 7-4 0,6 0 2 15,1 9-3-15,6 19 0 16,3 14-1-16,-2 11 3 16,0 7 1-16,-3 8 0 15,-4 1 2-15,-9-4-2 16,-6-2 3-16,0-9-3 16,0-8 0-16,-11-12 0 15,-9-11 3-15,-1-6-1 16,-6-11 3-16,-5-6 12 15,-3 0-8-15,-1-4 0 16,2-18-9-16,8-6-1 16,12-3-3-16,12-1-40 0,2 1-43 15,21-4-34 1,16-2-121-16</inkml:trace>
  <inkml:trace contextRef="#ctx0" brushRef="#br0" timeOffset="17605.11">28993 7365 319 0,'0'0'93'0,"0"0"-92"0,0 0 2 15,0 107 30-15,0-47 25 16,-2 5-33-16,-18 6 12 15,-9 1-21-15,-2 2-4 16,0-6 6-16,4-7-6 16,9-11-4-16,9-11-2 15,9-4-4-15,0-7 0 16,23-4-2-16,8-7 0 16,9-8 0-16,4-9 0 15,3 0-2-15,3-13-23 16,-2-16-25-16,-8-7-34 15,-11-6-50-15</inkml:trace>
  <inkml:trace contextRef="#ctx0" brushRef="#br0" timeOffset="17806.59">28902 7808 312 0,'0'0'43'0,"0"0"-20"16,0 0-11-16,0 0-6 15,0 0 25-15,0 0 17 16,84 0-23-16,-52 0-8 16,-1 0-11-16,-2-4-5 15,-4-14-1-15,-5-4 0 16,-3-2-62-16,-10-5-87 16</inkml:trace>
  <inkml:trace contextRef="#ctx0" brushRef="#br0" timeOffset="18004.67">28897 7342 452 0,'0'0'40'0,"0"0"-25"16,0 0 6-16,0 0 4 16,161-41-8-16,-87 32-11 15,11 3-5-15,-2-1 3 16,-8 5-4-16,-17 0-5 15,-19 2-35-15,-18 0-122 16</inkml:trace>
  <inkml:trace contextRef="#ctx0" brushRef="#br0" timeOffset="21003.52">30642 6649 305 0,'0'0'7'16,"0"0"-6"-16,0 0 10 15,0 0 28-15,81-102-4 0,-75 96 16 16,-4 4-19-16,-2 2-7 16,0 0-6-16,0 18-13 15,0 28 5-15,0 26 5 16,-2 32 8-16,-25 26 12 16,-10 14-23-16,-17 10-3 15,-8 0-3-15,-9-8-2 16,-1-9 6-16,1-21-11 15,10-16 2-15,8-17-1 16,13-13-1-16,13-16 0 16,14-18 0-16,6-13 1 15,7-14-5-15,0-9 1 16,0 0-2-16,0-4 5 16,0-20 2-16,18-4 9 15,2 2-10-15,0 9 3 16,2 16-6-16,1 1 2 15,4 8-1-15,6 24-3 0,3 17 1 16,1 8 3-16,-1 9 0 16,-5 9 2-16,-6 2-2 15,-7 2 0-15,-7-1 0 16,-3-3 0-16,-3-10 2 16,4-6-2-16,0-11-1 15,2-8-9-15,2-12-10 16,0-14-28-16,-1-10-13 15,1-4-21-15,-4-26-24 16,0-26-234-16</inkml:trace>
  <inkml:trace contextRef="#ctx0" brushRef="#br0" timeOffset="21724.19">31596 6217 163 0,'0'0'72'0,"0"0"-59"16,0 0 12-16,0 0 18 15,0 0-19-15,0 0-19 16,-2-6-5-16,2 6-1 15,0 0 0-15,0 0 2 16,0 0 3-16,0 0-4 16,-2 0 0-16,-1 0 8 15,-4 0 4-15,0 9 10 16,-3 7 2-16,-6 8-11 16,-4 10 16-16,-5 4-4 15,-8 11-14-15,-5 2 13 16,0 3-14-16,4 2 0 15,8-3 1-15,6-5-10 0,12-6 4 16,8-5-5-16,0-2 0 16,17-3-5-16,14-4 10 15,11-3-3-15,10-11 0 16,3-7 0-16,-1-7 2 16,-3 0-4-16,-6-3-24 15,-5-21-10-15,-16-6-54 16,-21-1-56-16</inkml:trace>
  <inkml:trace contextRef="#ctx0" brushRef="#br0" timeOffset="21935.31">31369 6603 260 0,'0'0'25'16,"0"0"-18"-16,0 0 18 15,0 0 21-15,154 0-34 16,-117 0-6-16,-3 0 3 16,-10-4-8-16,-11-9-1 15,-8-4 0-15,-5-4-1 16,0-4-25-16,-22-4-57 16,-5 0-93-16</inkml:trace>
  <inkml:trace contextRef="#ctx0" brushRef="#br0" timeOffset="22109.73">31380 6247 248 0,'0'0'20'0,"0"0"3"16,0 0-23-16,0 0 8 15,0 0 7-15,0 0 12 16,143-3-15-16,-79 12-9 16,7-3 4-16,4 3-6 15,2-1 1-15,-8 2-2 16,-14 7-3-16,-15 2-25 15,-17 6-92-15</inkml:trace>
  <inkml:trace contextRef="#ctx0" brushRef="#br0" timeOffset="22926.07">31259 8306 374 0,'0'0'17'0,"0"0"-12"16,0 0-5-16,0 0 8 16,65 126 22-1,-51-64-2-15,-3 4 0 0,-3 2-4 16,-6-3-13-16,0-9 4 16,-2-6 1-16,0-11-11 15,0-8 5-15,0-9-10 16,0-12 0-16,0-4-1 15,0-4 2-15,0-2 0 16,0-2 14-16,-4-34-3 16,-4-18 5-16,5-20-14 15,3-19-3-15,0-3 4 16,0 8-4-16,18 12-1 16,4 18 1-16,3 9 0 0,6 11-4 15,5 4 4 1,9 6-1-16,1 4-3 15,8 8 4-15,-4 8 0 0,0 5-1 16,-1 3 3-16,-3 7-4 16,2 22 2-16,-11 10 0 15,-8 11-6-15,-8 11 6 16,-15 7-3-16,-6 6 2 16,-9 4 1-16,-27-2 14 15,-8-5-10-15,-8-7-2 16,-8-8 9-16,-6-4-10 15,-3-4 0-15,-5-2 0 16,0-4 3-16,1 3-8 16,9-4 3-16,4-2-43 0,2-8-96 15,4-12-208-15</inkml:trace>
  <inkml:trace contextRef="#ctx0" brushRef="#br0" timeOffset="25542.81">23408 9332 371 0,'0'0'20'0,"0"0"5"15,0 0-24-15,0 0-1 16,0 0 3-16,58 156 18 15,-27-70 40-15,-4 3-45 16,-3-3-4-16,-2-6-1 16,-2-13-4-16,-1-14 2 15,-2-20-5-15,-3-14-3 16,-3-8 9-16,-5-11-10 16,-4 0 3-16,8-22 9 15,-2-24 4-15,7-11 12 16,4-9-26-16,-2 2 1 15,8 0-4-15,4 2 1 16,2 12-1-16,0 13 0 0,-2 17-10 16,-6 8-20-1,-6 12-40-15,1 0-43 16,-5 12-81-16</inkml:trace>
  <inkml:trace contextRef="#ctx0" brushRef="#br0" timeOffset="25754.27">24105 9856 341 0,'0'0'32'0,"0"0"-9"16,0 0 0-16,5 118-3 16,8-88-2-16,0 0-17 0,0-7 0 15,1 0-1-15,-3-7-2 16,0-8 1-16,-1-6-26 15,-4-2-37-15,0-12-134 16</inkml:trace>
  <inkml:trace contextRef="#ctx0" brushRef="#br0" timeOffset="25912.23">24239 9641 425 0,'0'0'0'0,"0"0"0"16,0 0-17-16,0 0 5 16,0 0-14-16,0 0-72 15,111 108-33-15</inkml:trace>
  <inkml:trace contextRef="#ctx0" brushRef="#br0" timeOffset="26221.76">24550 9890 136 0,'0'0'51'15,"0"0"-9"-15,0 0-5 16,117-8 4-16,-88-12-28 16,-9-2 3-16,-7-5 0 15,-11 1-16-15,-2 4 1 16,0 2 5-16,-13 6-2 16,-5 7-1-16,-3 4 14 15,2 3-1-15,1 0 21 0,-5 14-37 16,4 13 0-1,1 0 7-15,5 5-7 0,6 1 4 16,4-4-2-16,3 0 0 16,0-9-3-16,12-2 1 15,7-6-2-15,6-4 1 16,4-6 1-16,4-2-8 16,6 0-14-16,3-10-32 15,0-10 14-15,1-4-38 16,-6-2-15-16</inkml:trace>
  <inkml:trace contextRef="#ctx0" brushRef="#br0" timeOffset="26438.92">25009 9825 51 0,'0'0'86'0,"0"0"-54"15,0 0-13-15,0 0 33 0,0 0-4 16,0 0-13-16,90 129 12 16,-79-73-21-16,-7 4 5 15,-4 4 14-15,0 6-14 16,-4-3-2-16,-23-4-10 15,-1-6-9-15,-5-11-7 16,5-9-3-16,-1-12 4 16,7-5-4-16,-1-11-1 15,6-9 1-15,7-7-36 16,10-29-58-16,0-20-75 16</inkml:trace>
  <inkml:trace contextRef="#ctx0" brushRef="#br0" timeOffset="26609.79">25026 9370 457 0,'0'0'16'0,"0"0"-12"16,0 0 5-16,0 0-9 15,0 0-2-15,0 0-4 16,93 30-59-16,-49-2-53 15,-2 1-177-15</inkml:trace>
  <inkml:trace contextRef="#ctx0" brushRef="#br0" timeOffset="26886.89">25333 9778 255 0,'0'0'24'0,"0"0"19"0,0 0-12 16,-22 116 13-16,22-92-12 15,0-4-27-15,0-7 6 16,19-2-9-16,3-7-2 16,8-4 16-16,3 0-10 15,0-26 12-15,-4-7-4 16,-13-2-8-16,-11-1 5 16,-5 1-6-16,-3 5-2 15,-23 4 4-15,-10 7-7 16,-2 8 0-16,-5 9-2 15,-10 2-3-15,-4 11-1 0,-13 21-54 16,-3 8-58-16,-8 10-214 16</inkml:trace>
  <inkml:trace contextRef="#ctx0" brushRef="#br0" timeOffset="27857.49">23361 12128 436 0,'0'0'23'0,"0"0"-17"0,0 0 1 15,0 0-7-15,0 0 8 16,-18 168 7-16,0-81 2 16,-2 7-4-16,-2-2-2 15,-3-3-9-15,0-14 4 16,8-11-6-16,-1-9 3 15,9-17-3-15,5-14 0 16,2-12 0-16,2-8 0 16,0-4-3-16,0-2 2 15,0-29-4-15,0-16 5 16,0-18 0-16,0-12-9 0,6-16 6 16,3-15-5-1,-3-9-15-15,2 7 4 16,-4 20-2-16,0 29 5 0,-1 34 16 15,-3 16 0-15,2 11 4 16,0 9 1-16,4 28-5 16,4 22 0-16,5 15 1 15,6 10 16-15,5 5-8 16,6-5-8-16,1-4 1 16,-4-8-2-16,-2-14 2 15,0-10 1-15,-8-18-3 16,-3-13 0-16,-1-13-1 15,-3-4 3-15,-1-22 5 16,4-28 7-16,-1-23 11 0,-3-13-7 16,3-4-18-1,-4 3 2-15,-1 15-2 0,-3 20 0 16,2 16 0-16,-4 15-3 16,0 10 1-16,1 5 1 15,1 6-32-15,4 0-57 16,1 11-21-16,2 14-60 15</inkml:trace>
  <inkml:trace contextRef="#ctx0" brushRef="#br0" timeOffset="28371.53">23933 12440 260 0,'0'0'71'0,"0"0"-68"15,0 0 1-15,5 126-4 16,-5-78 12-16,2-3-2 16,0-5 0-16,0-6 3 15,8-8-10-15,0-7-1 16,-1-8-2-16,5-3 2 16,-3-6 0-16,3 1 2 15,3-3-4-15,3 0 14 16,5-13-8-16,2-10-3 15,-1-2 2-15,3-2-2 0,-2 0-1 16,-5 5-2-16,1 0 0 16,1-2 0-16,-2 0 1 15,1-2-1-15,-5 0 1 16,-3-1 0-16,-6 0 1 16,-5-4-2-16,-4 6 0 15,0 0 0-15,0 8 2 16,0 9-2-16,-9 6 5 15,-4 2 17-15,-1 0 6 16,-1 8-18-16,-7 17 0 16,1 11-8-16,0 8-1 15,0 6-1-15,11-1 0 16,5-5 3-16,5-6-3 16,0-8 0-16,7-6 0 15,14-4-5-15,8-5 2 16,3-10 1-16,6-3-5 0,2-2-38 15,0 0-8-15,3-12-88 16</inkml:trace>
  <inkml:trace contextRef="#ctx0" brushRef="#br0" timeOffset="28971.23">24625 12396 288 0,'0'0'62'15,"0"0"-55"-15,0 0-5 16,0 0-2-16,0 0 40 0,25 137-23 16,-17-87-9-1,-2-2-1-15,-1-4-7 0,1-8 7 16,4-8-7-16,1-9 1 16,-1-11 0-16,0-3 4 15,1-5-5-15,-3 0 5 16,4 0-4-16,3-12 7 15,6-14-2-15,0-2-5 16,2 2 2-16,-3 0-3 16,-5 6 0-16,-3 3-1 15,-3 4 3-15,-1 1-2 16,-1 2 0-16,0 0 0 16,0 5-2-16,-3 5 2 0,0 0 0 15,1 0-1-15,2 9-7 16,0 15 8-16,1 4 0 15,-1 4 0-15,2 2 16 16,0 0-16-16,2-3 2 16,3-6 1-16,3-5-2 15,1-5 2-15,5-12-3 16,0-3 0-16,2 0 9 16,0-12-9-16,-3-18 7 15,-2-8 8-15,-6-6-4 16,-6-2 3-16,-6 6-12 15,-2 7 0-15,0 10 6 16,-18 5-4-16,-3 8 3 16,-4 4 2-16,0 6-8 15,-6 0-1-15,2 0 0 0,2 12-12 16,6 8-26-16,-2-4-75 16,7-2-256-16</inkml:trace>
  <inkml:trace contextRef="#ctx0" brushRef="#br0" timeOffset="36621">25919 11362 195 0,'0'0'12'16,"0"0"7"-16,0 0 1 16,0 0 19-16,0 0-2 15,80-117-6-15,-74 107-8 16,-1 1 16-16,-5 9-3 15,0 0 11-15,0 0-20 16,0 0-24-16,-5 13 1 16,-10 23 0-16,-12 18-3 15,-4 20 19-15,0 23-10 16,2 13 3-16,8 13 5 16,8 8-6-16,5 6 10 0,3 8-15 15,0-2-7 1,5-8 14-16,0-8-13 15,0-14 0-15,0-6 0 0,0-5 4 16,0-3-5-16,-24-1 0 16,-12 3 0-1,-10-3 2-15,-2-6-2 0,9-12 0 16,5-16 0-16,12-14 4 16,7-12-7-16,6-12 3 15,2-9-12-15,4-13 11 16,1-4-37-16,2 0-14 15,0-18-41-15,0-13-141 16</inkml:trace>
  <inkml:trace contextRef="#ctx0" brushRef="#br0" timeOffset="37612.69">25886 11247 307 0,'0'0'2'16,"0"0"5"-16,0 0-7 16,0 0 20-16,140-83 23 15,-95 70-31-15,5-1 3 16,13-1 2-16,5 0-4 15,4-1 3-15,-1 3-5 16,-6 2 1-16,-9 1 3 16,-10 4-13-16,-7-1-2 15,-12 4 3-15,-12 3 0 16,-9 0-3-16,-4 0 0 0,-2 0 0 16,2 0 0-16,2 12 2 15,2 6 2-15,-4 6 3 16,3 3-6-16,-1 8 4 15,-4 5-4-15,0 8 1 16,0 13 10-16,0 11-11 16,0 18 14-16,0 22 4 15,-4 16-14-15,-3 11 2 16,-5 3-4-16,1-5-2 16,-1-10 12-16,2-10-13 15,3-16 4-15,7-15 2 16,0-6-3-16,0-8-1 15,0 0-2-15,0-1 0 0,5-7 1 16,-3-2-1-16,-2-4 0 16,2-8 0-1,3-3 3-15,0-8-4 0,-3-4 1 16,0-8 0-16,0-7-1 16,-2-8 1-16,0-3 0 15,0-4 0-15,0-1 2 16,0 3-1-16,0-4-1 15,0 4 0-15,0-1 1 16,0-1-1-16,0 4 0 16,0 3-1-16,0 2 3 15,-6 3-2-15,-2-3 0 0,2 3 0 16,-1-4 0-16,1-6 0 16,-1-1 0-16,-4 0 2 15,-7 0-1 1,-11-2 2-16,-9 4-3 0,-11 0 1 15,-9 4-1-15,-4-2 0 16,-1-2 0-16,-1 0-1 16,-1 0 4-16,1-2-3 15,2-2 0-15,-3 1 0 16,0 0-2-16,2-1 2 0,6 2 0 16,1 0-1-1,9-2-2-15,9-2-16 16,11-2-22-16,15 2-43 0,12 2-49 15,0-4-189-15</inkml:trace>
  <inkml:trace contextRef="#ctx0" brushRef="#br0" timeOffset="40012.37">27208 11337 130 0,'0'0'25'15,"0"0"3"-15,0 0-4 16,0 0 8-16,0 0-14 15,0 0-18-15,-11-12 1 16,11 12-5-16,0 0 2 16,0 0 2-16,0 0 2 15,0 0-1-15,0 0 3 16,0 0-1-16,0 0-1 16,0 0 12-16,0 0-10 15,0 0 1-15,0 0 11 0,0 0-10 16,0 0 1-16,0 0-1 15,0 0-5-15,0 4 12 16,0 3-13-16,0 3 1 16,0 6 11-16,0 4-11 15,0 4 20-15,-4 2 0 16,2 0-16-16,-2 2 8 16,1 0-11-16,3 4 0 15,-2 9 6-15,2 11-5 16,0 7 1-16,-5 12 12 15,3 5-6-15,-2 0 5 16,1-2-13-16,3 2-1 16,0 0 7-16,0-1-5 15,0-1-1-15,0-4 3 0,-2-3-1 16,-4-7 5-16,-3-5-7 16,0-6 4-16,-2-9 1 15,4-5-2-15,1-2-5 16,1-3 1-16,2-1 2 15,-1 0-3-15,0-1 0 16,-1 4 0-16,1-2 0 16,0 1 2-16,2-8-2 15,-2-1 0-15,4-5 2 16,-2-4-3-16,0-5 1 16,2 3 0-16,-2-3 0 15,0 0 2-15,0 1-2 16,0-1 0-16,2 1 3 15,-3-5-4-15,1 0 1 0,2-2 0 16,0 0 1-16,0 0 0 16,0 0-1-16,0 2 0 15,0-2 2-15,0 2-3 16,0 0 1-16,0 2 0 16,-2 2 0-16,0 6 0 15,0 0 0-15,0 4 0 16,-4-2 3-16,4-1-4 15,2-3 1-15,0-6 0 16,0-1-1-16,0-1 1 16,0-2 0-16,0 1 0 15,0-3 3-15,0 0-4 16,0 1 1-16,0 2 0 0,0-2 0 16,0 2 1-16,0-2-1 15,0-1 0-15,0 0 2 16,0 0-3-16,0 0 1 15,0 0 0-15,0 0 7 16,0 0-7-16,0 0 11 16,0 0-9-16,0 0 3 15,0 0-5-15,0 0 0 16,0 0 0-16,0 0-3 16,0 0 3-16,0 0-1 0,0 0 1 15,0 0 0 1,0 0 5-16,0 0-5 0,0 0 0 15,0 0 2-15,0 0 0 16,0 0-2-16,0 0 0 16,0 0 1-16,0 0-5 15,0 0 2-15,0 0 2 16,0 0 1-16,0 0-1 16,0 0 0-16,0 0 0 15,0 0 3-15,0 0-2 16,0 0-1-16,0 0 0 15,0 0 1-15,0 0 0 16,0 0-1-16,0 0 0 0,0 0 3 16,0 0-3-1,0 0 0-15,0 0 0 0,0 0-1 16,0 0 1-16,0 0 0 16,0 0 0-16,0 0 2 15,0 0-7-15,2 0 5 16,4 0 0-16,-2 0 0 15,2 0 0-15,-1 0 0 16,-1 0 0-16,0 0 2 16,4 0-3-16,0 0 1 15,-1 0 0-15,4 0 0 16,3 0 0-16,1 0 0 16,7-4 0-16,7-4 3 15,11-6-3-15,12-1 0 16,14-10 0-16,11 3 16 15,2-5-15-15,4 4 0 0,-6 3-1 16,-5 2 2-16,-1 2-3 16,-2-1 1-16,-2 0 0 15,3 1 0-15,-1 2 0 16,-7 2 0-16,-6 0-1 16,-14 3 4-16,-13 4-4 15,-11 1 1-15,-11 4 0 16,-7 0-4-16,0 0 4 15,0 0-2-15,0-5-10 0,0 2-24 16,0-1-21 0,0-8-163-16</inkml:trace>
  <inkml:trace contextRef="#ctx0" brushRef="#br0" timeOffset="41002.52">27289 11247 221 0,'0'0'10'16,"0"0"-9"-16,0 0 14 0,0 0 18 16,0 0-21-1,0 0-3-15,120-42 4 0,-80 42 1 16,14 0 13-16,8 0-10 16,7-4-7-16,9 0 13 15,9 2-14-15,7 0 1 16,4 2-5-16,-2 0-3 15,-5 0 3-15,-8 0-5 16,-10 0 0-16,-9 0 0 16,-12 4 0-16,-10 4 0 15,-9-1 0-15,-10-1 3 16,-5-2-4-16,-7 0 1 16,-3 1 0-16,1-3-1 15,3 4 2-15,-1-2-1 0,5 2 0 16,1 1 3-1,-1-4-3-15,-1 0 0 0,-5-1 0 16,-6-2-1-16,-2 0 2 16,-2 1-1-16,2-1 6 15,-2 0-6-15,0 3 15 16,0-2-15-16,0 5 0 16,0 2 0-16,3 1 6 15,1 0 2-15,-2 4 0 16,0 1-8-16,2 1 3 15,-4 10-3-15,0 8 0 16,0 17 10-16,0 21-3 16,-12 25 2-16,-13 19 9 0,0 11-16 15,-2 4 12-15,4 0-13 16,2-5 2-16,3-5 11 16,3-9-12-16,4-11 2 15,1-16 0-15,4-14-2 16,2-14 0-16,-1-5-2 15,3-14 0-15,-2-4 0 16,-1-11 0-16,0-9 0 16,1-7 2-16,0-1 0 15,-1-5 5-15,-1 0-7 16,-6 0 0-16,1 0 1 16,-3 0-1-16,6 0 0 0,-1 0 0 15,5 0-15-15,-1 0 3 16,5 0-14-16,-2-5-23 15,2-5-16-15,0-1-40 16,0-6-62-16</inkml:trace>
  <inkml:trace contextRef="#ctx0" brushRef="#br0" timeOffset="41752.5">28060 10389 227 0,'0'0'40'0,"0"0"6"16,0 0-3-16,0 0-5 15,0 0-19-15,0 0 4 16,0 0-20-16,-119 64 1 15,84-10 3-15,4 7 1 16,8-1 0-16,10-4-3 16,11-6-4-16,2-6 7 15,0-6-7-15,13-5-1 0,14-8 5 16,6-3-4 0,3-6 10-16,5-6-11 0,1-4 3 15,-5-6 0 1,-4 0-3-16,-1 0-1 0,-12-16-5 15,-4-6-67-15,-9-2-31 16,-7-2-122-16</inkml:trace>
  <inkml:trace contextRef="#ctx0" brushRef="#br0" timeOffset="41985.77">27870 10529 280 0,'0'0'14'0,"0"0"-11"16,0 0-2-1,0 0 23-15,0 0-5 0,0 0-11 16,150 0-2-16,-117 0-6 16,-4 0 1-16,-12 0-4 15,-5-5 3-15,-7-4-12 16,-5-3-19-16,0 2-38 15,-7-2-40-15</inkml:trace>
  <inkml:trace contextRef="#ctx0" brushRef="#br0" timeOffset="42173.72">27931 10391 199 0,'0'0'61'16,"0"0"-28"-16,0 0-9 15,0 0 4-15,0 0 2 0,0 0-3 16,111-28-16-1,-58 24 1-15,7-2-7 0,5 4-4 16,5 2 2-16,-4 0-3 16,1 0-2-16,0 6-30 15,-3 13-102-15</inkml:trace>
  <inkml:trace contextRef="#ctx0" brushRef="#br0" timeOffset="43388.36">29551 11350 136 0,'0'0'65'15,"0"0"-38"-15,0 0-14 16,0 0 5-16,0 0 2 16,0 0-4-16,0 0-2 15,135-113 4-15,-99 91 6 16,2 2-16-16,-5 0 4 15,-2 0 4-15,2-3-14 16,4 2 5-16,-2-6-1 16,5 2-5-16,2-2 15 15,-1 3-15-15,-3 6-1 16,-7 4 3-16,-11 6-1 16,-9 7-2-16,-5-2 0 0,-3 3 2 15,-3 0-4-15,0 0 2 16,0 0 0-16,0 0 0 15,0 0 2-15,0 0-4 16,7 0 2-16,-1-6 0 16,5 2-2-16,3-1 2 15,-1-1 0-15,-2 0-1 16,1 1 1-16,-4 1 0 16,-3 4-7-16,-3-2-11 15,-2 2-5-15,2 0-21 16,-2 0-9-16,0 0-12 15,2 0-14-15,3 0-6 16,4 0 49-16,2-1 27 16</inkml:trace>
  <inkml:trace contextRef="#ctx0" brushRef="#br0" timeOffset="45232.84">30362 10844 114 0,'0'0'44'0,"0"0"-13"16,0 0 6-16,0 0 8 16,0 0-16-16,0 0-22 15,0-4-6-15,2 4 6 16,-2 0-7-16,2 0 0 15,-2 0-1-15,0 0 2 16,0 0-1-16,0 0 0 16,0 0 0-16,0 0 2 15,0 0 2-15,0 0-3 0,0 0 11 16,0 0 0-16,0 0 12 16,0 0-11-16,0 0-6 15,0 0 7-15,0 0-13 16,0 0 2-16,0 0 0 15,0 0-1-15,0 0 4 16,0 0-4-16,0 0-2 16,0 0 6-16,0 6-1 15,0 20-4-15,2 10 29 16,0 10-11-16,-2 8 5 16,0 9-8-16,0 3-1 0,0 4 10 15,0 10-16 1,0 2 0-16,0 5-2 15,0 4-6-15,0 8 7 0,4-1-5 16,4-1-1-16,-2-1 3 16,-1-10-2-16,-1 0-3 15,0 2 0-15,1-2 3 16,-1-7-3-16,1-2 0 16,0-8 0-16,-3-2 1 15,0-5-1-15,0-4 0 16,0-8 0-16,0-8 3 15,3 0-5-15,-3-2 2 16,2 0 0-16,-1-3-1 16,-1-7 3-16,3-4-2 15,-3-4 0-15,0-6 2 0,0-6-4 16,-2-4 2-16,0-4 0 16,0 0 0-16,0 0 2 15,0-2-2-15,0 0 0 16,0 0 2-16,0 0-3 15,0 0 1-15,0 0 0 16,0 0 1-16,0 0 2 16,0 0-3-16,0 0 2 15,0 0 1-15,0 0 3 16,0 0-6-16,0 0 0 16,-4 0-1-16,-16 2 2 15,-3 0-1-15,-1 4 0 16,-3 0 2-16,1-1-5 0,-6 1 3 15,1-4 0-15,-2 3-1 16,-3-4 1-16,0 4 0 16,-4-5 0-16,-4 0 2 15,-6 0-4-15,-1 2 2 16,0 0 0-16,2 2 0 16,5-2 0-16,10-2 0 15,10 0 0-15,6 0 2 16,5 0-3-16,2 0 1 15,-3 0 0-15,1 0-3 16,-1 0 3-16,1 0 0 16,1 0-1-16,4 0 4 15,3 0-6-15,3 0 3 16,2 0 0-16,0 0-3 0,0-2 6 16,0 0-3-16,-4 0 0 15,-3 0 4-15,0-2-4 16,0-2 0-16,3 3 0 15,-2-2 0-15,1 2 1 16,-2 0-1-16,3-1 0 16,-1 4 0-16,5-2 0 15,0 2 0-15,0 0 0 16,0-2 0-16,0 2 1 16,-2 0-1-16,2-2 0 0,-2 0 2 15,-2-2-3 1,2 2 1-16,-3 0 0 15,-2 0-1-15,2 2 1 0,-1-4 0 16,-1 4-1-16,1-2 3 16,-1 2-6-16,0-2 4 15,1-1 0-15,-1 2 1 16,3-1-1-16,-4-1 0 16,4 2 0-16,2 0 3 15,0 1-4-15,2-3 1 16,-2 1 0-16,2 1-3 15,-3-4 3-15,1 3-2 16,0-2 0-16,-2 0 4 0,2-2-4 16,0-6 2-1,-2-6-2-15,4-8 1 0,0-8 1 16,0-9 0-16,0-7-1 16,0-10 5-16,0-8-4 15,0-12 0-15,0-8 0 16,0-11-5-16,0-5 5 15,0-4-5-15,0-2 0 16,0 1-5-16,0 1 6 16,0 6 2-16,-4 16 2 15,0 22-2-15,-3 21 2 16,3 17 0-16,2 8 0 16,0 6 4-16,2 5-6 15,0 3 2-15,0 1 0 0,0 1-6 16,0-2-12-16,0 2 1 15,0 0 12-15,0-2-4 16,-3 0 7-16,-2-5-2 16,3 0 4-16,-4-3-5 15,3 0 5-15,1 0 0 16,-2 4 0-16,2 2 2 16,0 2-8-16,2 4-1 15,0 0-20-15,0-3-8 16,0 3-23-16,0 0 8 15,0 0-137-15</inkml:trace>
  <inkml:trace contextRef="#ctx0" brushRef="#br0" timeOffset="48942.23">30900 10162 237 0,'0'0'21'0,"0"0"-12"16,0 0-3-16,0 0 19 15,0 0 14-15,0 0-4 16,0 0-7-16,-75-40 18 16,75 40-32-16,0 0-7 15,-2 0-7-15,0 15 2 0,2 16 10 16,0 19 14 0,0 16-1-16,0 13 12 0,0 11-35 15,0 10 18 1,0 10 3-16,10 14-20 0,4 3 15 15,4 6-11-15,2 2-2 16,-3 2 21-16,-1 0-25 16,-3 0 5-16,6 3-2 15,-4-1 0-15,3 3-3 16,0-3-1-16,-5-1 0 16,-2-1 0-16,-7 0 4 15,-4-1-4-15,0-1 0 16,0-7 3-16,-13-3-4 15,0-10 1-15,4-7 0 16,6-6 0-16,3-13 0 0,0-9 0 16,0-10 0-16,17-18-4 15,-2-10 0-15,-1-13-17 16,-6-15-32-16,1-13-14 16,0-1-106-16</inkml:trace>
  <inkml:trace contextRef="#ctx0" brushRef="#br0" timeOffset="49774.8">30678 10374 360 0,'0'0'3'0,"0"0"-2"15,0 0-1-15,0 0 7 16,109-112-5-16,-51 84-2 16,11 1 5-16,6-4-5 15,6-1 13-15,-1-2-8 16,5 2-2-16,0-2 25 15,4 4-28-15,-4 9 6 16,-10 2-2-16,-13 7-1 16,-20 4 4-16,-13 5-7 15,-13 3 0-15,-5 0 1 16,-7 0 3-16,4 17-1 16,-2 16 15-16,5 26 0 15,1 30 15-15,-1 31-22 16,2 32-1-16,-4 34 16 0,-2 17-18 15,-5 15 5-15,-2-1-5 16,0-6-6-16,0-7 9 16,-2-11-11-16,-5-11 0 15,7-11 4-15,0-19-4 16,0-16 0-16,0-9 0 16,-2-13 5-16,-5-12-5 15,-4-3 0-15,-2-7 0 16,-7-8 2-16,1-7 1 15,6-9-3-15,7-10 0 16,6-8 0-16,0-10-2 16,0-8 2-16,13-8-3 0,-2-8 1 15,-6-6 3-15,-3-6-1 16,-2-4 2-16,0 0 0 16,-2 0 8-16,-23 0-10 15,-15 0 0-15,-11 0-6 16,-9-4 6-16,-7 2 0 15,-3 0-2-15,3 2 7 16,7 0-12-16,8-4 6 16,9 0-72-16,11-10-47 15</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2.84167" units="1/deg"/>
          <inkml:channelProperty channel="T" name="resolution" value="1" units="1/dev"/>
        </inkml:channelProperties>
      </inkml:inkSource>
      <inkml:timestamp xml:id="ts0" timeString="2023-05-19T10:49:54.939"/>
    </inkml:context>
    <inkml:brush xml:id="br0">
      <inkml:brushProperty name="width" value="0.05292" units="cm"/>
      <inkml:brushProperty name="height" value="0.05292" units="cm"/>
      <inkml:brushProperty name="color" value="#FF0000"/>
    </inkml:brush>
  </inkml:definitions>
  <inkml:trace contextRef="#ctx0" brushRef="#br0">25843 4153 281 0,'0'0'38'16,"0"0"-33"-16,0 0 5 15,0 0 19-15,0 0-5 16,0 0 8-16,0 0-6 15,0 0-11-15,-38-5 2 16,38 5-7-16,0-2-2 16,0 2 9-16,-2 0-16 15,2 0 1-15,0 0 5 16,0 0 0-16,0 0 11 16,0-1-10-16,0 1-6 15,0-3 2-15,0 3-4 0,0 0 0 16,15 0 1-16,16 0-1 15,14 0 9-15,11 0-9 16,1-5 0-16,-1-5 0 16,-9 4 0-16,-11 3 0 15,-7 2 0-15,-7 1 3 16,-9-3-4-16,-6 2 1 16,-5 1 0-16,-2 0 3 15,0 0-2-15,0 0 1 16,0 0 8-16,-6 0-5 15,-23 0 1-15,-11 0-6 16,-12 0-2-16,-2 0-1 0,2 10 0 16,2 4 1-1,8-3 1-15,5 4 2 16,8-3-2-16,8-5 1 0,13-3 0 16,8-4-2-16,0 0 2 15,0 0 0-15,0 0-8 16,0 0-24-16,10 0-33 15,9 0-26-15,0 5-162 16</inkml:trace>
  <inkml:trace contextRef="#ctx0" brushRef="#br0" timeOffset="982.97">26946 3446 483 0,'0'0'20'15,"0"0"-9"-15,0 0-10 16,0 0-1-16,0 0 2 16,0 0-1-16,-21 89 9 15,21-9 5-15,0 31 3 16,-4 13-12-16,-11-7 4 16,1-7 3-16,8-26-11 15,6-16 4-15,-3-11-6 16,3-14 0-16,-2-13-1 15,2-16 1-15,0-11 0 16,0-3 1-16,0-3 1 16,0-25 4-16,0-16-6 0,-6-22-9 15,-4-24 4-15,2-17 0 16,1-15-1 0,1-6 3-16,4 2-4 0,2 13 7 15,0 25-3-15,0 22 3 16,8 25-3-16,3 21 3 15,-5 13-2-15,0 7 2 16,-2 0 0-16,5 14-1 16,7 19 1-16,3 18 0 15,4 20 2-15,1 24-1 16,-2 16-1-16,0 3 0 16,8-6 5-16,-1-12-6 15,4-18 1-15,0-23 0 16,-4-19-2-16,-4-18 2 15,0-10 0-15,-6-8 4 0,4-2-4 16,-3-30 23-16,-3-21-14 16,-1-21-9-16,-3-17 6 15,-3-5-6-15,-6 6 0 16,-2 12 0-16,7 20 3 16,0 16-8-16,5 16 0 15,-4 16-14-15,-1 8-19 16,-2 2-60-16,0 2-37 15,-3 19-97-15</inkml:trace>
  <inkml:trace contextRef="#ctx0" brushRef="#br0" timeOffset="1634.78">27488 3966 289 0,'0'0'20'0,"0"0"-1"16,0 0-3-16,0 0 21 15,0 0-6-15,148 62 23 16,-109-66-28-16,3-19-6 16,0-11-4-16,-4-5-13 15,-9-7 2-15,-11-2-2 16,-12 0-2-16,-6 1-2 0,0 11-3 16,-15 9-22-1,-10 13 8-15,-4 7 3 16,0 7 10-16,-2 7 3 0,0 20 4 15,0 16-1-15,2 7-1 16,4 14 0 0,6 4 0-16,5 4 1 0,11-5-1 15,3-11 2-15,7-12-2 16,26-12 11-16,8-10-8 16,3-10 1-16,8-12 6 15,4 0-8-15,-4-16 6 16,0-19-2-16,-10-9-3 15,-3-7 3-15,-6-12-6 16,-6-5 0-16,-8 4 0 16,-5 7 0-16,-7 15 0 0,-5 16 0 15,0 15 2-15,-2 11-2 16,0 0 0-16,0 0-2 16,0 15 0-16,0 10 0 15,8 14 2-15,0 18 2 16,-2 7 1-16,3-2-3 15,5-6 0-15,1-12 0 16,5-9 0-16,0-11 0 16,2-10 0-16,-3-10 1 15,0-4-1-15,6-2 18 16,2-29-1-16,4-10-9 16,-4-13-1-16,-7-11-5 15,-3-3-2-15,-8 7 0 16,-9 8 3-16,0 17-7 15,0 12 4-15,0 5-13 0,-11 8 3 16,3 1-32-16,1 3-49 16,-7 7-24-16</inkml:trace>
  <inkml:trace contextRef="#ctx0" brushRef="#br0" timeOffset="2349.94">28581 3673 328 0,'0'0'28'16,"0"0"-26"-16,0 0-1 16,0 0 7-16,62 131 25 15,-53-72 7-15,-1 6-11 16,-4-1-20-16,0-10-1 15,-2-9 6-15,1-15-10 16,-1-10 2-16,-2-10-1 16,0-7-4-16,2-3 8 15,-2 0-4-15,0-8 26 16,0-24-1-16,0-16-29 16,0-8-1-16,6-1 0 15,4 0 5-15,5 11-6 16,1 8 1-16,1 12-1 0,6 4-3 15,4 6 3-15,2-3-3 16,4 2 1-16,0 3-10 16,1 4 13-16,-9 6-9 15,-3 4 9-15,-5 0-4 16,-6 0 4-16,-3 0 0 16,-6 0-1-16,-2 0 2 15,0 15-2-15,0 12 1 16,0 9 0-16,0 9 2 15,0 11-1-15,0 2-1 16,0 5 0-16,0 1 2 0,0-8-2 16,4-7 0-1,9-10 0-15,5-10-5 0,0-8 6 16,2-6-1-16,2-9 0 16,-1-6 2-16,0 0 4 15,-2-10-3-15,1-18-2 16,-3-11 6-16,-3-8-5 15,-7-8-2-15,-7-6 0 16,0-9-4-16,-7 5 2 16,-11 11 1-16,-7 16 1 15,-6 18 11-15,-4 10-4 16,-1 6 6-16,3 2-12 16,2 2 0-16,2 0-2 0,-3 13-28 15,5 16-27 1,7 5-17-16,7-3-64 0</inkml:trace>
  <inkml:trace contextRef="#ctx0" brushRef="#br0" timeOffset="2816.01">29421 3666 404 0,'0'0'20'0,"0"0"-20"15,0 0 9-15,0 0-4 0,0 0 5 16,0 0 24-16,31 127-16 16,-29-60 6-16,-2 3-20 15,0-4 4-15,0-14 7 16,0-13-15-16,0-16 5 16,12-10-5-16,-3-5 0 15,1-7 5-15,2-1-5 16,3 0 7-16,10-28 6 15,4-13-11-15,2-9 5 16,2-4-7-16,-4-7 0 16,3 1-4-16,1-1 4 15,-4 13-4-15,-6 22 4 16,-15 21 0-16,-8 5-4 16,0 11 4-16,0 14 0 15,0 7 4-15,0 8 5 0,-8 13-4 16,-6 5 0-16,3 5-3 15,2-6 1-15,7-7-3 16,2-13-5-16,0-8 3 16,11-9-24-16,11-8-14 15,3-8-14-15,3-4-1 16,3 0-1-16,8-26-41 16,3-13-130-16</inkml:trace>
  <inkml:trace contextRef="#ctx0" brushRef="#br0" timeOffset="3150.73">30203 3706 224 0,'0'0'81'0,"0"0"-12"16,0 0 10-16,0 0-28 15,0 0-37-15,0 0-4 16,-118 92-7-16,78-26 3 16,-3 8 4-16,10-5-9 15,8-13 1-15,17-21-2 16,8-9-2-16,0-11 0 15,0-12 0-15,20-3 2 16,9 0 4-16,9-21-4 16,2-16-1-16,-1-6 0 15,0-8-14-15,-10-1 9 16,-5 2 6-16,-8 12 0 16,-7 14 5-16,-7 18-4 15,-2 6 7-15,0 8-4 16,0 16-2-16,0 4-1 0,4 5-1 15,16 4 0-15,5 7 2 16,4 8-2-16,2 5-3 16,1-1-117-16</inkml:trace>
  <inkml:trace contextRef="#ctx0" brushRef="#br0" timeOffset="4282.88">27665 4913 459 0,'0'0'24'15,"0"0"16"-15,0 0-40 16,0 0 6-16,0 0-2 16,-13 160 11-16,-1-64 1 15,1 2 2-15,5-4-18 16,3-11 3-16,5-13-3 16,0-14 4-16,0-16-4 15,0-14 0-15,0-17 0 16,0-9-1-16,3 0 2 0,-1-13-1 15,0-19 7-15,0-20-7 16,-2-22-6-16,0-14-2 16,0-6-3-16,0-3 1 15,0 1-14-15,0 8 9 16,0 16 9-16,0 15 5 16,0 28-1-16,0 17 2 15,0 12 0-15,0 0-3 16,0 13 3-16,0 18-1 15,0 15-1-15,6 14 4 16,5 12-1-16,5 6-1 16,7-2 0-16,4-9 4 0,4-9-3 15,7-16-1 1,-3-12 1-16,-2-16 1 0,-4-12-1 16,-4-2-1-16,-8-4 0 15,-1-24 9-15,4-18-9 16,0-14 3-16,3-12-3 15,-6-7-3-15,-3-3 1 16,-10 4-9-16,-1 11 11 16,-3 24-1-16,0 23 3 15,0 20-2-15,-3 0 7 16,1 22-6-16,2 9 1 16,0 18 14-16,0 11 0 15,0 8-3-15,0-2-13 0,7-7 0 16,15-12 0-16,7-4 2 15,5-3-4-15,-3 0 2 16,-4 0-24-16,-5-3-13 16,-2-12-54-16,-2-17-37 15</inkml:trace>
  <inkml:trace contextRef="#ctx0" brushRef="#br0" timeOffset="4721.1">28679 5149 330 0,'0'0'46'16,"0"0"-15"-16,0 0 1 16,0 0 33-16,0 0-41 0,0 0-5 15,-133-23-2 1,88 44-12-16,-2 13 2 0,-2 8-6 15,5 11 2-15,8 7 18 16,5 8-19-16,8 2 5 16,13-3-7-16,10-10 1 15,0-8-2-15,19-14-5 16,20-4 6-16,3-9-4 16,11-12 2-16,8-10-22 15,7 0-25-15,1-20-54 16,-8-16-80-16</inkml:trace>
  <inkml:trace contextRef="#ctx0" brushRef="#br0" timeOffset="5147.81">29212 5169 260 0,'0'0'20'16,"0"0"3"-16,0 0 19 15,0 0-8-15,0 0 16 16,0 0-11-16,-141-28-6 16,108 28-10-16,-5 14-6 15,0 15-7-15,-4 7 8 16,2 8-17-16,4 6 2 16,5 3-3-16,9 6 1 15,6-1-3-15,9-4 2 16,7-6-3-16,0-10 1 15,5-5-2-15,19-5 2 16,7-10-7-16,5-8-32 0,5-8-17 16,-1-2-55-16,-1 0-138 15</inkml:trace>
  <inkml:trace contextRef="#ctx0" brushRef="#br0" timeOffset="5850.29">29489 5161 378 0,'0'0'65'16,"0"0"-32"-16,0 0 1 16,0 0 4-16,0 0-36 15,0 0 4-15,-59 96 5 16,48-27-5-16,4-5 9 16,7-4-11-16,0-12-2 15,13-12 0-15,12-10 1 0,0-8-3 16,1-12 0-1,-1-6 3-15,0 0 6 0,-4 0-6 16,2-18 7-16,2-18 7 16,2-14-15-16,-10-10 1 15,-3 1-3-15,-10 9 0 16,-4 15-3-16,0 8-17 16,0 7-46-16,0 8-41 15,-2 4-164-15</inkml:trace>
  <inkml:trace contextRef="#ctx0" brushRef="#br0" timeOffset="6781.76">29869 5307 404 0,'0'0'47'0,"0"0"-33"15,0 0-7-15,0 0 35 16,0 0-15-16,114-87 11 15,-74 39-23-15,0-13-10 16,-1-8 0-16,-2-4-3 16,-8-10-1-16,-12 0-1 15,-12-9 3-15,-5 3-3 16,0-1 0-16,-20 19 0 16,6 29-4-16,1 32 4 0,2 10-3 15,6 30 1 1,-6 20 2-16,1 18 2 0,-4 23-2 15,-7 22 0-15,-2 17 0 16,-4 2 3-16,8-6-3 16,11-11 0-16,8-13 3 15,0-18-6-15,22-12 3 16,4-17-3-16,3-23 1 16,6-14 0-16,-2-17 1 15,0-1 0-15,-2-15 1 16,1-30 15-16,1-19-14 15,2-20 2-15,-1-16 2 16,-1-18-3-16,-6-17-2 16,-7-14 0-16,-11-16 1 15,-9-4-6-15,0 14 1 0,-6 33 4 16,-6 42-3-16,5 42 4 16,3 31-1-16,-2 7 0 15,-1 16 0-15,0 20-2 16,2 14 2-16,-1 21 0 15,2 30 0-15,-8 29 2 16,-1 16-2-16,-2 13 0 16,-1-5 1-16,5-8-2 15,11-17 1-15,0-26 0 16,4-17-1-16,19-27 0 16,-2-17 0-16,8-17 0 15,3-18-5-15,5-7 3 16,8-10 3-16,5-27 0 0,0-20-2 15,8-14-10-15,-2-8-3 16,-10 5-4-16,-9 13 11 16,-20 21 5-16,-10 20 3 15,-7 13 0-15,0 7 21 16,0 0 2-16,-7 3-5 16,-8 15-14-16,-7 9-2 15,1 12 1-15,-6 22-3 16,6 5 0-16,0 1-2 15,11-4 3-15,7-15-1 16,3-13 0-16,0-12-8 16,11-12 7-16,12-11-7 15,0 0 8-15,12-15 6 0,-4-19-4 16,2-16 3-16,-2-14-3 16,-13 3 1-16,-6 8 1 15,-12 12-4-15,0 16 0 16,-8 6 1-16,-9 10 1 15,-4 5-2-15,-1 4 0 16,0 0-32-16,-5 10-20 16,5 12-37-16,-1 8 0 15,2 8-47-15</inkml:trace>
  <inkml:trace contextRef="#ctx0" brushRef="#br0" timeOffset="7316.3">31179 5229 356 0,'0'0'57'15,"0"0"-34"-15,0 0 0 16,0 0-6-16,0 0-17 16,-115 13 13-16,78 18-12 15,-1 6 1-15,-1 3 4 16,1 4-3-16,-3 8-2 15,1 2-1-15,11-6 1 16,12-12-2-16,17-14 1 16,0-14-7-16,31-8 4 0,22 0 6 15,12-23 0-15,4-20-3 16,-2-11-14-16,-11 2 14 16,-16 8-2-16,-16 10 2 15,-8 10 10-15,-2 4 9 16,-4 6-11-16,3 8-7 15,3 4 4-15,3 2-10 16,-2 0 5-16,3 19 0 16,0 12 2-16,-2 9 0 15,-5 8-2-15,-4 6 8 16,-9 9-4-16,0 1 13 16,-11 1-15-16,-18 4 4 15,-5-3 7-15,-1-4 7 0,-1-7 0 16,1-10-3-16,-1-8-12 15,3-14 12-15,0-10-14 16,1-9-1-16,3-4 1 16,0 0 0-16,5-9-6 15,3-9-9-15,6-4-26 16,11-10 6-16,4-8-31 16,0-6-54-16,6-4-213 15</inkml:trace>
  <inkml:trace contextRef="#ctx0" brushRef="#br0" timeOffset="7831.83">31460 4177 516 0,'0'0'0'0,"0"0"-16"16,0 0 16-16,0 0 0 0,44 201 19 15,-31-50 14 1,-13 24-14-16,0 7 9 0,-23-9-14 15,-14-21-2 1,11-27 9-16,15-35-14 0,11-32-4 16,2-20-3-16,18-16 0 15,3-16 1-15,0-6-1 16,0 0 0-16,2-22 7 16,6-18-3-16,4-20-1 15,13-9-3-15,4-6-17 16,0 13 12-16,-5 16-8 15,-9 19 13-15,-16 21-1 0,-7 6 2 16,-2 8-1 0,-3 25 2-16,-4 12 10 0,-6 11 13 15,0 7-19-15,0 6-2 16,-4 0-3-16,2-7-1 16,2-4-4-16,0-10-72 15,0-7-195-15</inkml:trace>
  <inkml:trace contextRef="#ctx0" brushRef="#br0" timeOffset="22482.5">29601 7053 107 0,'0'0'112'15,"0"0"-111"-15,0 0-1 16,0 0 4-16,0 0 13 15,0 0 15-15,0 0-13 16,0 0-5-16,-29-27-7 16,29 27-4-16,0 0 18 15,0 0-15-15,0 0 2 0,0 0 4 16,0-2 0-16,-2-2 15 16,-2-2-15-16,0-2-6 15,-1-1 12-15,1 0-7 16,-1 1 0-16,-4 0 7 15,0 2-7-15,-1 0 10 16,-9-1-8-16,-1-4-11 16,-2 5 12-16,-4-2-8 15,-3 3-4-15,-3 4 3 16,-1-1-1-16,-6 2-4 16,-3 0 0-16,-9 0 2 15,-4 2-3-15,-3 12 1 0,-2 6 0 16,0 6-1-16,8 3 3 15,0 7-2-15,6-3 0 16,4 4 0-16,1-1 1 16,8 2-1-16,4 2 0 15,0 3 0-15,7 0 2 16,2 5-2-16,4 2 0 16,9 1 0-16,3 0-2 15,4-2 2-15,0-2 0 16,0-3-2-16,11-1 6 15,7-3-7-15,3 0 3 16,-2-2 0-16,6 0-1 16,2-1 1-16,2-2 0 0,0 0 4 15,2 1-4-15,0-3 0 16,7 0 0-16,1-3 0 16,9-3-3-16,3-6 3 15,4-1 0-15,5-7 1 16,1 0-1-16,-1-3-1 15,-7-4 1-15,-3-2 0 16,-2-4 0-16,-5 0 0 16,-1 0 0-16,-4 0 3 15,-5-6-3-15,1-4 0 16,-3 0 0-16,0-4 0 16,-2 0 2-16,-2-2 0 15,-2 1-2-15,-1-2 3 16,-4-2 0-16,-2 6-3 0,0-3 0 15,-1 0 0-15,6-1 0 16,2-4 0-16,4-3 0 16,-3 0 0-16,0-2 3 15,-1 2-3-15,-7 3 0 16,-5 3 0-16,-2 0 0 16,-3 0 0-16,-6-3 0 15,0 3 1-15,0-7 1 16,-2 4-1-16,2-2-1 15,2 2 1-15,1-2-2 16,-1-1 1-16,4-2 0 0,-4-2 1 16,0 0 0-1,1-3 0-15,-5 1-1 0,0-2 0 16,0 4 2-16,-5 3 0 16,-9 4-2-16,3 3 7 15,1 3-4 1,-4-2 4-16,1 1-3 0,-1 0-1 15,1 0 2-15,-2-1-5 16,-3 2 0-16,-3-1-2 16,2 2 4-16,-4-2-2 15,-1 0 0-15,3 1 0 16,2 1-3-16,1 0 3 16,5 2-8-16,1 2 8 15,5 2-13-15,1 4 5 0,4 1-5 16,0-5-23-16,-1 3-47 15,-5 3-200-15</inkml:trace>
  <inkml:trace contextRef="#ctx0" brushRef="#br0" timeOffset="23915.87">26906 7488 157 0,'0'0'57'0,"0"0"0"16,0 0-31-16,0 0 10 16,0 0 10-16,0 0-8 15,-10 1 1-15,10-1-15 16,0 0-12-16,0 0 8 16,0 0-16-16,0 0 0 15,0 0-4-15,0 3 2 16,0 0-2-16,19 1 11 15,8 0-1-15,4 3 10 16,8-6-15-16,9 1 6 16,10-2 6-16,11 0-13 15,10 0 3-15,13 0-7 0,3-6 4 16,4-4-3 0,-5-2-1-16,-10 2 0 0,-6 4-2 15,-11 3 3-15,-14 0-1 16,-15 3 0-16,-13 0 0 15,-10 0-7-15,-10 0 1 16,-3 0-12-16,-2 0-3 16,0 0-26-16,0 0-27 15,0 3 2-15,0-3-28 16,0 0-118-16</inkml:trace>
  <inkml:trace contextRef="#ctx0" brushRef="#br0" timeOffset="24319.67">27837 7217 260 0,'0'0'100'0,"0"0"-69"15,0 0-17-15,0 0 1 16,0 0-4-16,0 0 1 15,-6-8-8-15,27 10 4 16,8 12 16-16,7 2-3 0,2-2-2 16,6 2-8-1,4-1-10-15,2 4 8 0,6 1-9 16,-4 2 0-16,-6 3 0 16,-3 0 1-16,-12 2-1 15,-6-4 0-15,-10 2 1 16,-4-5-5-16,-4-1 4 15,-7 3 0-15,0-2 14 16,-5 2-4-16,-19 3 3 16,-5-6-5-16,-6 2-8 15,-6-4 7-15,1 0-7 16,0-5 0-16,2 1-1 16,6-5-21-16,17 3-53 15,9-7-124-15</inkml:trace>
  <inkml:trace contextRef="#ctx0" brushRef="#br0" timeOffset="25048.43">30141 7369 392 0,'0'0'7'0,"0"0"6"15,0 0 11-15,0 0 16 16,0 0-1-16,0 0-30 15,31 0 2-15,13-4-5 16,12-2-5-16,11-2 20 0,4-1-9 16,3 2 2-1,1 0-2-15,-5 3-11 16,-3 1 1-16,-5 3-2 0,-4 0 5 16,-3 0-8-16,-1 0 3 15,-5 0 0-15,-2 0-3 16,-12 0 4-16,-2 0-1 15,-10 0 0-15,-5 0-1 16,-3 0-5-16,-5 0 6 16,-1 0-8-16,-5-4 0 15,0-4-20-15,-2-4-16 16,-2-4-44-16,0-2-62 16</inkml:trace>
  <inkml:trace contextRef="#ctx0" brushRef="#br0" timeOffset="25481.63">30974 6986 425 0,'0'0'9'0,"0"0"-9"15,0 0 23-15,0 0 2 16,0 0 2-16,0 0-24 15,-4-6 2-15,8 25-5 16,21 2 3-16,6 8 8 16,13-1 17-16,6-5-12 15,5 1 1-15,3 1-8 16,-2-3-7-16,-3 1 1 0,-6 4-3 16,-2-1 0-16,-8-2-2 15,-3 0 4-15,-5 0-2 16,-11-2 0-16,-7-2 0 15,-5-3 4-15,-4-4-4 16,-2-1 9-16,0 2 9 16,-6 4 0-16,-25 6 7 15,-7 2-12-15,-7-1-9 16,3-2 11-16,2-3-15 16,7-1 3-16,10-5-3 15,9-8 0-15,8-1-4 0,6-5-11 16,0 0-41-1,0 0-32-15,10-11-141 0</inkml:trace>
  <inkml:trace contextRef="#ctx0" brushRef="#br0" timeOffset="27815.61">26447 9532 434 0,'0'0'2'15,"0"0"12"-15,0 0-9 16,0 0-1-16,0 0 23 15,0 0-10-15,-62-24-9 16,59 24 1-16,3 0-7 16,0 0 21-16,-2 0 5 15,2 0 1-15,-3 0 10 16,3 0-22-16,0 0 3 16,0 0-11-16,0 0-5 15,0 0-7-15,12 0 3 0,19 0 0 16,13 3 5-16,8-3-2 15,2 0-3-15,1 0 1 16,2 0 3-16,-3 0-3 16,-2 0-1-16,-8 0 0 15,-6 0-6-15,-6-4-5 16,-13 2-23-16,-5 2-5 16,-5 0-33-16,-9 0-74 15</inkml:trace>
  <inkml:trace contextRef="#ctx0" brushRef="#br0" timeOffset="29599.66">27559 9421 443 0,'0'0'10'0,"0"0"-10"0,-23 108 0 16,21-50 4-16,2 4-2 15,0 2 5-15,0-2 14 16,2-4-13-16,9-9-5 16,1-7-3-16,-2-9 2 15,2-6 0-15,-5-10-2 16,-1-6 0-16,-2-9-2 16,-4-2 6-16,0 0-2 15,0-8 6-15,-2-30 3 16,-16-18-4-16,-1-27-7 15,-2-17-4-15,4-20 1 16,1-18-13-16,5-7 11 0,11 1 2 16,0 13 3-16,13 23-4 15,25 24 8-15,5 18-4 16,3 14 5-16,1 11-2 16,-3 16-1-16,-6 14-1 15,-7 11 1-15,-4 11 7 16,-9 29-8-16,-11 12-1 15,-7 10 12-15,0 10-1 16,-27 8 1-16,-15 2-3 16,-8 1-9-16,0-7 8 15,0-14-8-15,6-8 0 16,8-14 1-16,10-12-1 16,8-9 0-16,9-9-10 15,9-7-29-15,0-3-32 16,0 0-29-16,15 0-115 0</inkml:trace>
  <inkml:trace contextRef="#ctx0" brushRef="#br0" timeOffset="30298.86">27831 9472 241 0,'0'0'31'0,"0"0"-5"15,0 0 29-15,0 0-17 16,137 39-8-16,-99-39 7 15,5-10-24-15,1-15 5 16,-3-5-4-16,-4-2-13 16,-8-1 7-16,-9-5-8 0,-10-1 0 15,-10 1 0-15,0 4 2 16,-3 6-2-16,-17 10 0 16,-3 8 1-16,-3 10-3 15,-8 0 4-15,-6 25 1 16,-7 23 9-16,1 10-9 15,3 7-1-15,7 0 1 16,15-8-2-16,11-4 4 16,10-12-5-16,0-5 0 15,8-9 0-15,15-7-5 16,6-6 3-16,5-10-16 16,2-4-18-16,4 0 10 15,0-24-15-15,-2-12 8 0,0-8 6 16,-2-4-13-16,-3 1 5 15,-4 7 33-15,-2 12 2 16,-8 10 16-16,0 10-10 16,-4 8 3-16,5 0 16 15,0 0-11-15,0 7 3 16,2 15-3-16,1 3-4 16,-6 7 15-16,-1 5-19 15,-5 5 4-15,-7 0 15 16,-4 2-12-16,0-6 4 0,0-5 0 15,-4-14-1 1,-2-9 10-16,3-10-10 16,1 0 3-16,-2-5 12 15,0-28-13-15,-4-14-5 0,6-16-9 16,2-7-1-16,0-5-1 16,0 6-2-16,0 4 0 15,2 9-1-15,12 12 1 16,1 10 0-16,6 5-4 15,1 12-11-15,5 3 13 16,1 4-24-16,9 7-16 16,-2 3-16-16,1 0-16 15,-3 19-3-15,-4-2-26 16,-4 0-60-16</inkml:trace>
  <inkml:trace contextRef="#ctx0" brushRef="#br0" timeOffset="30867.26">29107 9194 274 0,'0'0'29'16,"0"0"3"-16,0 0 25 16,0 0 7-16,0 0-1 15,0 0-27-15,-46-88-5 16,19 88-26-16,-2 0-2 15,-7 13 10-15,-2 22-11 16,-2 11-2-16,4 11 3 16,5 10 0-16,6-3-3 0,10-6 0 15,10-7 3-15,5-10-7 16,0-4 4-16,23-5 0 16,10-7-5-16,8-4 8 15,5-6-3-15,8-12 0 16,4-3 4-16,4 0 2 15,3-16-6-15,-5-14 0 16,0-10-3-16,-4-7 1 16,-10-4 2-16,-8-5-1 15,-16-3 1-15,-9 1-4 16,-10 1 4-16,-3 1 0 16,0 6-2-16,-20 6 4 15,-2 12-2-15,4 10 0 0,-2 12-1 16,2 10-4-16,0 0-7 15,-4 26 12-15,-1 15 0 16,2 12 2-16,0 8-2 16,8 3 0-16,4-1 1 15,9-1-1-15,0-7 0 16,0-6 0-16,18-9-3 16,13-6 3-16,7-7-2 15,4-10 1-15,3-11-4 16,-3-6 5-16,3 0-35 15,-7-9-26-15,4-14-10 16,-2-11-63-16</inkml:trace>
  <inkml:trace contextRef="#ctx0" brushRef="#br0" timeOffset="31367">29730 9210 410 0,'0'0'13'0,"0"0"-11"16,0 0 22-16,0 0-7 16,0 0-17-16,0 0 0 15,-6 86 24-15,10-19-5 16,6 7 5-16,-1 1-15 16,1 1 16-16,6-2-16 0,0-10-9 15,2-5 5-15,-3-8-5 16,-1-15 0-16,-8-12 1 15,1-13 2-15,-7-9-3 16,0-2 3-16,0 0-1 16,-11-23 2-16,-16-26-1 15,-6-19-3-15,2-22 0 16,6-15-1-16,8-16-16 16,7 2-4-16,10 11 14 15,0 15 2-15,14 20 5 16,10 14 0-16,3 11 0 15,-1 13 2-15,1 10-2 16,-6 11 0-16,-8 9 4 0,-7 5-9 16,-4 1 3-16,-2 31-2 15,0 23 0 1,-2 15 8-16,-27 11 0 0,-6 6-1 16,-3-5 0-16,2-8 1 15,10-12-4-15,7-15-2 16,11-18-1-16,8-16-43 15,0-13-60-15,22-10-115 16</inkml:trace>
  <inkml:trace contextRef="#ctx0" brushRef="#br0" timeOffset="32300.79">30045 8468 129 0,'0'0'350'16,"0"0"-350"-16,0 0-3 16,26 170 3-16,-12-77 8 15,-3 7-2-15,-1 10 8 16,-6 2-5-16,-4-3-7 16,0-14 2-16,0-12-4 15,0-19 0-15,-2-18 6 16,-6-14-5-16,6-13-1 15,2-12 6-15,0-7-6 16,0 0 9-16,0 0-8 0,0 0-1 16,0-23 26-1,0-16-23-15,18-11-3 0,3-9-1 16,0-8-8 0,2-3 6-16,4 6-8 0,-2 11 10 15,-2 20-5-15,-2 12 6 16,-5 17 0-16,-1 4 0 15,1 0-4-15,3 26 0 16,4 13 3-16,-1 11 1 16,-2 9 0-16,-4 6 1 15,-5 3-1-15,-7-1 3 16,1-5-2-16,-5-11 7 16,0-12-8-16,0-14 0 15,0-13 12-15,0-7-10 16,2-5-1-16,-2 0 7 15,0 0-5-15,5-22 15 16,1-18-9-16,3-10-7 0,5-5-1 16,-1 3-1-16,3 8-3 15,-1 2 0-15,1 4-12 16,3 0 6-16,6 0-11 16,4 6 3-16,0 6 12 15,0 10-10-15,-8 8 8 16,-4 8 7-16,-5 0-5 15,-6 15 2-15,1 16-9 0,-5 5 12 16,2 3 5-16,-2 2-3 16,0-5-2-1,8 0 0-15,-1-4 2 0,4-2 3 16,-2-1-4-16,2-2 0 16,3 1 15-16,2-3-14 15,2-3 3-15,3-4-2 16,-2-6-1-16,2-2 0 15,1-8-2-15,1-2 0 16,1 0 11-16,-4-20-8 16,3-10 2-16,-7-9-4 15,-5-5 3-15,-6-3-2 16,-7 3-2-16,0 0 0 16,-23 5 5-16,-10 3-5 15,-5 4 18-15,-4 6 13 0,-3 4-23 16,8 6 13-16,8 4-21 15,6 6 4-15,10 6-11 16,4 0 3-16,3 0-10 16,1 2-12-16,5 16-22 15,0 7 2-15,0 0-43 16,9-3-69-16</inkml:trace>
  <inkml:trace contextRef="#ctx0" brushRef="#br0" timeOffset="32999.58">31264 9016 405 0,'0'0'33'15,"0"0"-4"-15,0 0 10 16,0 0-10-16,0 0-21 16,0 0-5-16,0-4-5 15,0 4 2-15,0 0-4 16,0 0 0-16,0 0 3 16,0 4-4-16,0 8 5 15,0 6 2-15,4 2 19 16,-2 7-21-16,2 6 0 0,0 4 16 15,-4 4-10-15,2-1 0 16,2 0 7-16,0-2-12 16,1-4 10-16,-1-3-11 15,0-8 0-15,2-2 1 16,-2-8-1-16,-2-3 0 16,2-6 0-16,-1-1 3 15,-3-3-1-15,2 0-2 16,-2 0 0-16,0 0 6 15,0 0-3-15,0 0-3 16,0 0 0-16,4-8 3 0,5-17 7 16,2-7-10-1,2-6 0-15,1 0-2 0,-1 0 2 16,3 5 0-16,-1-3-1 16,6 7 3-16,-2-4-3 15,4 6 1-15,1 4-1 16,1 8-7-16,-3 4 8 15,-4 11-1-15,-5 0 1 16,1 0-7-16,1 15 4 16,3 8 0-16,-2 8 3 15,-1 5 3-15,-2 2-1 16,-3 0 4-16,-6-1 1 16,1-4-5-16,-3-5 1 15,2-1-3-15,-2-8 0 0,0-1 0 16,-2-4 0-16,0 0-1 15,0-3-9-15,0-3-75 16,0-6-278-16</inkml:trace>
  <inkml:trace contextRef="#ctx0" brushRef="#br0" timeOffset="36466.76">27314 10849 252 0,'0'0'98'0,"0"0"-78"16,0 0 13-1,0 0 9-15,0 0-4 0,0 0-6 16,-27-5-29-16,27 5 1 16,0 0-4-16,0 0 1 15,0 0-5-15,0 5 9 16,16 10-3-16,5 10 16 15,8 0-14-15,7 5 16 16,7 8-2-16,5 4-14 16,6 3 17-16,6 5-18 15,5-4 1-15,3-2 14 16,7-4-15-16,0-8 3 16,-1-4-2-16,-3-4-1 15,-11-4 1-15,-11-4-4 16,-9-3 0-16,-13-3-1 0,-12-5 3 15,-8-2-2-15,-7-3 0 16,0 0 1-16,0 0-2 16,0 0 1-16,0 0 0 15,0 0 7-15,0 0-4 16,0 0-4-16,-7-4 1 16,-8-9-24-16,-1-2-9 15,1-6-44-15,3 2-48 16,6-2-107-16</inkml:trace>
  <inkml:trace contextRef="#ctx0" brushRef="#br0" timeOffset="36915.44">28066 10984 378 0,'0'0'26'15,"0"0"0"-15,0 0-5 16,0 0 40-16,0 0-29 16,0 0-15-16,-27-6-17 15,27 17-3-15,10 19 3 0,15 12 5 16,6 6 9-16,6 2-2 15,5 0-9-15,1-3 11 16,-3-6-8-16,-4-2-5 16,-5-6 6-16,-4-2-5 15,-10-5-2-15,-1-6 0 16,-7-7 5-16,-7-2-5 16,-2-5 1-16,0 2-1 15,0 1 26-15,-24 1-11 16,-12 3-10-16,-6-3-1 15,2-2-2-15,1-3 2 16,4-4-4-16,4-1-2 0,2 3-1 16,7-3-31-16,4 0-38 15,7 1-101-15</inkml:trace>
  <inkml:trace contextRef="#ctx0" brushRef="#br0" timeOffset="38065.01">28797 11397 264 0,'0'0'79'0,"0"0"-36"16,0 0-14-16,0 0 23 15,0 0-1-15,0 0-19 16,-91-65-6-16,66 65-22 16,-4 0 10-16,-9 11-13 15,1 15 2-15,-3 11 10 16,1 4-12-16,10 5 4 16,8 4 3-16,9 3-8 0,8 9 8 15,4 5-8 1,0-1 0-16,16-6-1 0,15-8 1 15,9-10 0-15,11-12-1 16,4-12 5-16,5-10-3 16,3-8-1-16,-3 0 0 15,0-14 1-15,-4-18 2 16,-6-12-3-16,-9-3 1 16,-9-5 2-16,-16 1 0 15,-10 1-3-15,-6-1 0 16,0 1 1-16,-11 2 1 15,-15 6-2-15,-6 2 0 16,1 2 4-16,-2 8-7 16,2 5 3-16,4 10-3 0,2 8-1 15,3 7-5-15,-1 0-23 16,-1 14-35-16,0 19-59 16,-3 5-88-16</inkml:trace>
  <inkml:trace contextRef="#ctx0" brushRef="#br0" timeOffset="39133.33">27768 11078 328 0,'0'0'2'15,"-82"-110"6"-15,57 73 17 16,12 16 9-16,5 14 14 16,6 7 20-16,0 0-35 15,-9 0-20-15,-11 29-5 16,-14 17 12-16,-10 19-6 15,-12 11-14-15,-2 0 3 0,8-7 16 16,15-14-17 0,18-18 1-16,15-14-3 0,4-12 5 15,12-9-5-15,28-2 0 16,13-9 0-16,14-32 18 16,10-18-15-16,4-12-3 15,-1-13 1-15,-2 3 4 16,-5 9-10-16,-13 14 3 15,-14 25 2-15,-24 23-9 16,-15 10 9-16,-7 15-16 16,-5 28 11-16,-26 24 5 15,-12 15 5-15,1 6-5 16,2 0 0-16,13-6 0 16,14-13 0-16,13-18 0 15,0-16-1-15,26-19-5 0,16-12 5 16,14-4-1-16,14-21 2 15,10-26 11-15,0-12-11 16,-2-3 0-16,-12 5 0 16,-14 8 5-16,-14 17-10 15,-20 16 5-15,-9 14-1 16,-9 2-6-16,0 6-1 16,-23 24 8-16,-13 12-2 15,-1 11 4-15,1-2 1 16,7-2-3-16,13-9 0 15,12-6-5-15,4-5 5 16,10 1-9-16,25-3-32 0,3-7-130 16</inkml:trace>
  <inkml:trace contextRef="#ctx0" brushRef="#br0" timeOffset="39956.42">28735 12444 457 0,'0'0'23'16,"0"0"-14"-16,0 0-8 16,0 0 19-16,-114-46-4 15,90 58-7-15,-3 26 7 0,-2 17-14 16,2 11-2-1,7 6 10-15,7 1 0 0,11-6 7 16,2-5-11-16,6-5-2 16,26-10-4-16,7-8 1 15,11-11-1-15,4-8 1 16,0-13 6-16,-2-7-9 16,-8 0 2-16,-3-23 0 15,-6-15 14-15,-3-10-13 16,-8-8-1-16,-9-1 5 15,-5 4-4-15,-10 9 2 16,0 7-3-16,0 3 0 0,-14 5-2 16,-6 6 2-16,2 7-1 15,-4 4 0-15,-1 6-9 16,2 6-12-16,-4 0-23 16,0 1-32-16,3 26-16 15,2 7-80-15</inkml:trace>
  <inkml:trace contextRef="#ctx0" brushRef="#br0" timeOffset="40482.86">28733 13736 314 0,'0'0'16'15,"0"0"-8"-15,0 0 9 0,-160 70 36 16,106-29-21 0,0 16-5-16,6 3 1 0,5 3-3 15,16-7-8 1,12-6-14-16,13-11-1 0,2-3-3 16,12-11 1-16,20-5 0 15,13-8-1-15,3-8 2 16,8-4 9-16,4 0-6 15,-2-10-3-15,-4-16 4 16,-8-6-5-16,-5-8 0 16,-13-7 4-16,-7-6-1 15,-13-4 1-15,-8 5-3 16,0 6 1-16,-11 10 6 16,-18 6-8-16,-6 8 0 15,-3 1 0-15,5 7-7 0,0-3-6 16,6-2-22-1,8 4-66-15,7-3-142 0</inkml:trace>
  <inkml:trace contextRef="#ctx0" brushRef="#br0" timeOffset="41549.69">29094 11550 294 0,'0'0'25'15,"0"0"-11"-15,0 0 36 0,0 0-4 16,0 0-7-16,0 0 0 15,-36 0-32-15,36 0-6 16,0 0-1-16,0 6 0 16,18 8 1-16,6 6 0 15,10 4 6-15,8 6 6 16,9 7-11-16,7 3 9 16,5 6 4-16,1 3-10 15,1 4 5-15,1-3-9 16,1-3-1-16,1-1 7 15,-2-2-5-15,-1-3 2 16,-5-1-4-16,-4 1 4 16,-10-3-4-16,-3-4 0 15,-7-1 0-15,-7-6-2 0,-6-4 4 16,-2-4-2-16,-7-5 0 16,-6-2 1-16,-1-3-3 15,-3-5 2-15,1 1 0 16,-1-1 0-16,-1-4 2 15,-1 3-2-15,-2-3 0 16,0 1 2-16,0-1-4 16,0 0 2-16,0 0-12 15,-2 0-35-15,-21 0-86 16,-8 0-113-16</inkml:trace>
  <inkml:trace contextRef="#ctx0" brushRef="#br0" timeOffset="42047.7">29223 13010 313 0,'0'0'31'16,"0"0"-18"-16,0 0-6 15,0 0 16-15,0 0-3 16,0 0-6-16,102-28 6 16,-57 14-11-16,-1-2-1 15,1 1 7-15,-5 0-10 0,-4 7 3 16,-7 0-8-16,-7 4 4 15,-2-1-4-15,-2 2 0 16,-1-1 0-16,1 0-3 16,1 0 0-16,-6-2 1 15,1-2-5-15,-4-1-51 16,-3 2-42-16</inkml:trace>
  <inkml:trace contextRef="#ctx0" brushRef="#br0" timeOffset="43184.18">29084 14080 132 0,'0'0'117'16,"0"0"-71"-16,0 0-21 15,0 0-3-15,0 0 10 0,0 0-19 16,10 0 4-16,11-15 10 16,13-7-13-16,7-10 14 15,1-1-6-15,5-4-4 16,3 0 11-16,2 3-21 15,2-2 3-15,0 2-5 16,3 2-4-16,1-4 5 16,2 3-7-16,-6 2 0 15,-5 3 3-15,-9 7-2 16,-11 7-1-16,-10 5 0 16,-7 2 2-16,-8 5-1 15,1-3-1-15,1 0 0 16,6-3 0-16,1-8 2 0,7-2-2 15,2-6 0-15,2-2 2 16,-1 2-4-16,-3 4 2 16,-9 8 0-16,-2 4 0 15,-7 3 0-15,-2 3-2 16,0-3-10-16,0 4-52 16,-11 1-128-16</inkml:trace>
  <inkml:trace contextRef="#ctx0" brushRef="#br0" timeOffset="43584">29824 13451 331 0,'0'0'24'0,"0"0"-9"16,0 0-4-16,0 0 16 15,114-37 3-15,-69 14-6 16,-1 4-14-16,-6 4 8 16,-3 1-13-16,-8 5 2 15,-9 3 10-15,-2 5-16 0,-9 1 3 16,-3 0 1-16,1 0-5 15,-1 0 14-15,2 12-11 16,1 6-1-16,0 2 20 16,-7 6-15-16,0 4 4 15,0 3-5-15,0 4-6 16,-14 1 6-16,4-6-6 16,-2-8-6-16,3-7-6 15,5-8-78-15,-5-6-54 16</inkml:trace>
  <inkml:trace contextRef="#ctx0" brushRef="#br0" timeOffset="44050.75">29641 12561 316 0,'0'0'29'0,"0"0"-17"16,0 0 2-16,0 0 20 16,106 116 1-16,-60-88-18 15,3 0 7-15,3-5-15 16,-6-1-7-16,-6-4 15 16,-9-3-17-16,-8 3 5 15,-12 3 9-15,-8 5-10 16,-3 4 15-16,0 1-12 15,-19 0-2-15,-3-5 9 0,0-4-14 16,-2-5 4-16,1-4-4 16,0-7 5-16,4-2-10 15,-1-4-17-15,5 0-70 16,5 0-16-16</inkml:trace>
  <inkml:trace contextRef="#ctx0" brushRef="#br0" timeOffset="44598.96">30119 12108 351 0,'0'0'14'0,"0"0"19"0,0 0 6 15,0 0-8 1,0 0-23-16,0 0-6 16,-17 4 8-16,36 10-9 15,3 13 7-15,3 7 12 0,-1 11-9 16,-2 9 2-16,-1 1 7 16,-2 4-16-16,-1-5 6 15,3-4-10-15,-2-10 0 16,-1-6 2-16,-5-5-1 15,-6-11-1-15,-2-8 0 16,-3-2 3-16,-2-2-4 16,0 3 3-16,-20-2 10 15,-14-1-3-15,-10-2-8 16,-1-4-1-16,5 0 0 16,7 0 7-16,8 0-14 15,11-4-15-15,6-2-27 16,8 0-27-16,0 0-106 0</inkml:trace>
  <inkml:trace contextRef="#ctx0" brushRef="#br0" timeOffset="45365.83">30665 12352 396 0,'0'0'21'0,"0"0"15"15,-156-12 2-15,98 12 4 16,-2 0-32-16,4 18-5 16,-2 13 12-16,6 7-14 15,1 6-3-15,2 6 12 0,5 4-4 16,1 8 10 0,7 6-18-16,5 6 0 15,4 5 4-15,8 4-2 0,7 4-2 16,8 1 4-16,4-1-1 15,0-7 7-15,27-4-10 16,15-8 2-16,14-6-2 16,8-12 0-16,8-10 0 15,3-8 3-15,4-7 1 16,1-9-4-16,-2-10 0 16,2-6-2-16,-2 0-5 15,-5-5 5-15,3-15 0 16,-5-4 1-16,-2-3-1 15,-6-6-1-15,-10-5 3 16,-11-7 0-16,-5 0-3 0,-6-5 7 16,-2 0-4-1,-3 0 8-15,-4-3-3 0,1-3-3 16,-6-10-2-16,-1-8 0 16,-1-7 2-16,-5-4-1 15,-6 0-1-15,-4 3 1 16,0 4 3-16,-24 8 0 15,-18 4-4-15,-12 7 0 16,-13 7 4-16,-5 6-3 16,-7 8-1-16,-2 4 1 15,6 2 2-15,4 5-3 16,7 8 0-16,14 9-7 16,5 10 6-16,5 0-11 0,4 4-3 15,1 18-36 1,4 14-74-16,0 4-146 0</inkml:trace>
  <inkml:trace contextRef="#ctx0" brushRef="#br0" timeOffset="46284.14">31420 12766 330 0,'0'0'33'0,"0"0"10"15,0 0 26-15,0 0-30 16,0 0-16-16,0 0-7 16,-13-1-12-16,13 1 6 15,0 0-10-15,0 0 1 16,8 0 8-16,21 0-7 0,18 0 13 15,13 0 6-15,12 0-16 16,7 0 15-16,8 0-8 16,0 0-11-16,-4 0 7 15,-10 0-8-15,-6 0 0 16,-5 0 3-16,-8 0 0 16,-7 0-4-16,-7 0 1 15,-9 0 0-15,-6 0-2 16,-8 0 2-16,-3 0 0 15,-5 0-1-15,-5 0-1 0,-2 0 2 16,-2 0-13-16,0 0-11 16,0 0-6-16,0 0-41 15,0 0-40 1,0 0-179-16</inkml:trace>
  <inkml:trace contextRef="#ctx0" brushRef="#br0" timeOffset="46701.89">32074 12410 445 0,'0'0'32'16,"0"0"-28"-16,0 0 2 15,0 0 4-15,0 0-5 16,0 0 11-16,77 8 9 16,-35 13-17-16,7 2 4 15,7 8 11-15,2 3-9 16,6 0-1-16,3 2-6 16,4 2-6-16,-4-1 16 15,-3-1-17-15,-4-3 0 16,-8-1 0-16,-10-3 0 15,-13-3 0-15,-17-2 0 16,-12-3 0-16,0 2 22 0,-16-1-12 16,-20 0 3-1,-10 2-3-15,-10-2-8 0,-2 0-1 16,2-4-1-16,5-4-22 16,4-4-23-16,12-4-77 15,1-6-85-15</inkml:trace>
  <inkml:trace contextRef="#ctx0" brushRef="#br0" timeOffset="52055.18">32803 12614 259 0,'0'0'27'16,"0"0"-3"-16,0 0 0 16,0 0 22-16,0 0-9 15,0 0-20-15,0 0 4 16,-6 0-14-16,6 0 3 16,0 0 13-16,0 0-17 15,0 0 5-15,0 0-7 16,0 1-1-16,0 0-4 15,8 8 3-15,15 1-2 16,6 4 17-16,2 6-16 0,5 0 6 16,-1 5 3-1,-2 0-9-15,8 2 10 0,-10 3-9 16,1-1-2-16,-3 2 11 16,-6 3-9-16,4 6 5 15,0 2-2-15,0 2-5 16,-2 4 2-16,-10 0-2 15,1 0 1-15,-3 0 2 16,-7 1-1-16,2-5 0 16,-8 0 6-16,0-4-7 15,0 0 10-15,0-1-8 16,0-6-3-16,0-3 6 16,-12 1-4-16,-3 2-2 15,-1-1 5-15,1 4-3 16,-10 2 5-16,-2 4-7 0,-2 2 0 15,-4-1 5-15,-5 3-4 16,3-2-1-16,-6 2 0 16,3-4 2-16,-4 2-3 15,-1-5 1-15,-1-2 0 16,-1 0 1-16,-1 1 0 16,-2-2-1-16,0 8 0 15,-1 0 5-15,2 2-3 16,0 0-2-16,5 1 0 15,7-7 1-15,6-2 1 0,4-8-2 16,4-4 0 0,2-4 3-16,-6 1-2 0,-4 4-1 15,-8 3 0-15,-11 6 3 16,-5 7-1-16,-8-2-2 16,-1 6 4-16,-2-3-3 15,-5-2 5-15,-2 2-6 16,0-4 0-16,-1 0 6 15,1-2-4-15,2-5 3 16,-1-2 4-16,1-3-4 16,-2 1 7-16,-1-1-12 15,-3 0 0-15,-12 2 10 16,-11-2-7-16,-4 7-3 16,-5-4 1-16,2 3 2 0,3 1-1 15,-1 3-2-15,3-7 0 16,0 1 5-16,4-5-2 15,5-5 6-15,6-4 3 16,0-1-5-16,2-4 5 16,4 1-12-16,-2-5 0 15,6-1 8-15,3-4-7 16,-4-4-1-16,-2 2 0 16,-10-2 4-16,-6 0-4 15,0 0 0-15,3 0 0 16,13 0 1-16,11-6 0 15,11-2-1-15,5-1 1 16,2 1 4-16,-2 0-6 0,4-3 1 16,-2 2 0-1,0-7-1-15,0 0 3 0,2-6-2 16,1 1 0-16,-2-2 4 16,6-4-5-16,3 5 1 15,0-2 0-15,3 4 2 16,3 2-1-16,0 1-1 15,4-2 0-15,0 1 4 16,-2-4-8-16,-1-2 4 16,-3-2 0-16,-1-11-1 15,1-1 2-15,-4-2-1 16,4 4 0-16,1 4 4 16,8 10-4-16,6 5 0 15,4 2 0-15,5-1 0 16,-1 0 0-16,2-2 0 0,-1-7-2 15,-5-2 4-15,-5-7-5 16,0-6 3-16,-2 1 0 16,1 4-3-16,2 5 3 15,0-3 0-15,2 3 0 16,-2 0 2-16,0 2-8 16,-1-2 6-16,0-2 0 15,1-1-4-15,2-2 4 16,-2-3-3-16,4-3 3 15,1 1-3-15,1 2-2 0,5 4 3 16,1 6 0 0,-1-1-4-16,-3 0 1 0,-1 2 4 15,-3-6 0-15,3 3 2 16,-3 0-6-16,1-5 5 16,-1 6 0-16,3-4-3 15,4 1 3-15,2-4-1 16,3 0 0-16,4 0-1 15,0 4-3-15,0 0 1 16,0 0-7-16,0 0 9 16,0 0-6-16,0 0 2 15,6 1 5-15,1 1-1 16,0 2-3-16,2 2 4 16,-1 4 1-16,2 4-6 0,1 4 6 15,-3 2 0-15,6-4 0 16,7-3 2-16,2-6-5 15,8-5 3-15,3 0 0 16,-1 0-3-16,-2 2 3 16,-2 0 0-16,-2 1-1 15,-2 4 1-15,0-1-5 16,-5 6 5-16,-3 0 0 16,-1 3-2-16,-3 1 2 15,-4 4 0-15,3 0 0 16,-4-3 3-16,5-2-5 15,5-5 2-15,5-2 0 16,4-3 0-16,4-4 0 0,5-1 0 16,-1 0 0-16,3 2 1 15,-5 3-1-15,-4 6 0 16,-6 5 0-16,-8 6-3 16,-3 4 4-16,-8 2-1 15,-2-1 0-15,-2 3 3 16,0-1-4-16,0 1 1 15,0 0 0-15,0 0-1 16,0 0 1-16,0 0-5 16,0 0-15-16,0 0-34 15,0 0 17-15,0-2-17 16,0-10-4-16,0-2 10 16,0-1-141-16</inkml:trace>
  <inkml:trace contextRef="#ctx0" brushRef="#br0" timeOffset="52415.9">27828 12733 221 0,'0'0'14'0,"0"0"10"15,0 0 38-15,0 0-28 16,0 0-3-16,0 0-26 16,-36 4 0-16,46 6 1 0,19 2-3 15,6-2-2-15,7 0 16 16,5-2 6-16,2 2-9 16,0 2-3-16,-3 2-10 15,-3 2 13-15,-7 3-11 16,-5 1 0-16,-10 2 18 15,-4-3-14-15,-9 3 1 16,-2 1 3-16,-4 3-9 16,-2 6 3-16,0 6-5 15,0-1-21-15,0 2-53 16,0-13-96-16</inkml:trace>
  <inkml:trace contextRef="#ctx0" brushRef="#br0" timeOffset="53466.09">31858 10692 414 0,'0'0'38'0,"0"0"-11"16,0 0-15-16,0 0 20 16,0 0-27-16,0 0-5 15,-11 14-2-15,30 18 2 0,-4 6 13 16,3 2-10 0,-1 0-2-16,1 0 3 15,-2-5-3-15,2-4-1 0,0-6 0 16,-1-5 4-16,2-3-4 15,-4-10 0-15,-1-1 0 16,-4-4-5-16,1-2 5 16,-1 0 0-16,-2-5 4 15,1-8-3-15,1 0 5 16,-4 4-6-16,1 3 0 16,-1 3-2-16,4 3 2 15,-4 0 0-15,5 0-1 16,3 9-6-16,1 17 4 15,1 10 0-15,-5 10 3 16,-5 2 3-16,-6 4-2 0,0-2-1 16,-2-1 1-1,-20-4 3-15,-5 0 6 0,-1-7-10 16,1-8 0-16,6-8-5 16,3-12 4-16,7-10-18 15,1 0-36-15,-2-10-26 16,5-18-130-16</inkml:trace>
  <inkml:trace contextRef="#ctx0" brushRef="#br0" timeOffset="53951.92">31885 10238 255 0,'0'0'0'0,"0"0"4"15,0 0-2-15,0 0 3 16,-96 127 9-16,83-97 7 16,5-1-14-16,2-10 6 0,6-9-11 15,0-6 5-15,0-4 3 16,0 0-10-16,0 0 19 16,10-10 1-16,7-18-8 15,8-15 1-15,0-2-13 16,2 2 0-16,-12 12 2 15,-7 12 0-15,-2 13 0 16,-6 6 5-16,0 0-4 16,2 5-3-16,2 15-7 15,5 7 7-15,5 8 16 16,3-1-16-16,8 4 0 16,-3-3 0-16,2 4-6 0,1-1-39 15,-7-2-172-15</inkml:trace>
  <inkml:trace contextRef="#ctx0" brushRef="#br0" timeOffset="54231.49">32411 10950 482 0,'0'0'2'15,"0"0"-2"-15,0 0 3 0,0 0-3 16,0 0 1-16,0 0 1 16,122-25-1-16,-95 18-1 15,4-3 0-15,-2 1-2 16,5-3 2-16,-1 1-33 15,4 1-88-15</inkml:trace>
  <inkml:trace contextRef="#ctx0" brushRef="#br0" timeOffset="54701.07">32803 10640 421 0,'0'0'15'0,"0"0"7"16,0 0-20-16,0 0 10 16,0 0 16-16,0 0-28 15,-11 9 0-15,16 16 7 16,3 2-1-16,6 4 3 16,-1-3-9-16,1-6 0 15,-1-5 0-15,2-4 1 16,1-5-1-16,5-2 0 15,-2-2 2-15,8-4 1 16,6 0-3-16,3-8 0 16,-3-8 2-16,-8 6-1 0,-9 3-1 15,-5 2 0-15,-3 3 5 16,0 2-6-16,-2 0 1 16,5 0 0-16,5 5 2 15,1 18 0-15,10 10 6 16,-2 5 6-16,0 3-14 15,-4 4 17-15,-7 0-17 16,-7 2 0-16,-7 1 5 16,0-2-3-16,-11 0-2 15,-10-4 1-15,6-10 1 16,1-9-4-16,10-13-8 16,2-10-31-16,2 0-17 0,0 0-39 15,0-17-71-15</inkml:trace>
  <inkml:trace contextRef="#ctx0" brushRef="#br0" timeOffset="55033.59">33487 10167 402 0,'0'0'32'0,"0"0"-32"0,0 0-3 16,0 0 3-16,39 120 40 16,-10-25-4-16,4 24-2 15,5 16 2-15,-9 5-19 16,0-4 3-16,0-14-20 15,-8-15 0-15,4-13 0 16,-5-11 0-16,-2-11-2 16,-16-6 2-16,-2-8-36 15,-9-10-62-15,-35-9-156 16</inkml:trace>
  <inkml:trace contextRef="#ctx0" brushRef="#br0" timeOffset="55548.65">31438 10657 489 0,'0'0'23'0,"24"197"-16"16,-4-57-4-16,7 3-2 16,-7-18-1-16,-5-15 0 15,-1-8-5-15,-3-10-18 16,-5-5-109-16</inkml:trace>
  <inkml:trace contextRef="#ctx0" brushRef="#br0" timeOffset="65368.95">30501 14225 368 0,'-4'-3'13'16,"2"3"-8"-16,2-1-4 16,0-4 22-16,0-6-6 15,0-1-12-15,0 2 4 16,0-1 22-16,0 4 2 0,0 1 4 16,2-4-11-1,0 2-15-15,0-6 4 0,-2-4-13 16,0-4-2-16,0-8 6 15,0-3-5-15,0-5-1 16,-2-2 1-16,-15 0 2 16,-6 0 1-16,-3 2-4 15,-6 0 0-15,-3 4 0 16,2 4 1-16,1 1-1 16,8 12 0-16,9 9 2 15,5 8-1-15,6 0-1 16,1 0 0-16,3 0-2 15,0 4 5-15,0 17-3 16,0 16 1-16,0 15 1 0,0 16-1 16,7 11-1-16,11 10 0 15,9 10 4-15,6-1-1 16,3-2-1-16,2-3 6 16,2-8-8-16,2-4 4 15,-4-9-4-15,-3-6 0 16,-3-1 0-16,-6-5 0 15,-3-2 0-15,-8-4 1 16,-5 1 1-16,-8-1-1 16,-2-7-1-16,0 0 0 15,-23-9 2-15,-10-6-2 16,-7-8-1-16,-11-7 1 16,-5 0-10-16,0-10 10 15,-2-1-5-15,7-6 5 0,4 0-3 16,7 0 3-16,9-3-1 15,4-15 1-15,7-11-5 16,9-5 5-16,7-3 0 16,4-12 0-16,0-5-1 15,10 1 1-15,15 3 0 16,4 2 0-16,0 11 1 16,0 7-2-16,0 0 1 15,-4 10 0-15,-4 3-1 16,2 5 1-16,-3 1-1 15,-2 4 1-15,-2 5-75 16,-5 2-247-16</inkml:trace>
  <inkml:trace contextRef="#ctx0" brushRef="#br0" timeOffset="77066.14">1938 3820 433 0,'0'0'15'0,"0"0"-6"15,0 0-8-15,0 0 0 16,-118-20 28-16,99 20 9 16,2 0-26-16,-1 4-10 15,1 12-1-15,1 0-1 0,3 7 2 16,-1 8-2-16,1 13 1 16,-3 12 0-16,5 13 1 15,2 9-2-15,5 6 0 16,4 2 1-16,0-4-1 15,17-14-1-15,14-18 0 16,10-15-5-16,-1-17 6 16,6-11 6-16,6-7-2 15,2-7 3-15,4-37-6 16,6-23 9-16,3-19-2 16,0-16-7-16,-9-13 2 0,-5-7-3 15,-11-4-2 1,-13 1 2-16,-8 14-9 15,-19 8 2-15,-2 15-2 16,-12 9-2-16,-17 15 10 0,1 20 1 16,1 17 1-16,5 14 5 15,3 9-2-15,4 4 1 16,1 2 0-16,1 34-2 16,1 20-3-16,-2 23 0 15,7 13 0-15,5 16 0 16,2 14 3-16,0 9-3 15,25-1 0-15,4-8 1 16,6-19-3-16,1-15-1 16,-1-18 3-16,1-20-1 15,-3-16 1-15,-2-13-10 0,5-20-12 16,4-1-30 0,11-28-53-16,5-26-42 0</inkml:trace>
  <inkml:trace contextRef="#ctx0" brushRef="#br0" timeOffset="77900.86">2805 3994 397 0,'0'0'14'15,"0"0"-12"-15,-121 113 10 16,83-67 8-16,12-1 0 16,5 2-12-16,10 0-4 15,9-3 1-15,2-2-5 0,0-11 2 16,0-11-5-16,11-10 0 15,9-8 3-15,5-2 1 16,6-7 9-16,-2-29 6 16,3-11-15-16,-8-8-1 15,-6 4 0-15,-10 10-3 16,-3 12 3-16,-5 13 0 16,0 8 1-16,0 5 10 15,0 3 3-15,0 0-10 16,0 0-4-16,3 9 0 15,7 9 3-15,9 5-3 16,0 0 1-16,6-3-1 16,-1-4 0-16,1-2-1 15,-5-10-2-15,-2 0 1 0,-3-4-7 16,-3 0-7 0,1-16 3-16,3-16 9 0,-5-7-16 15,-1-5 3-15,-4-1 15 16,-6 1 2-16,0-1 3 15,0 2 1-15,0 6 4 16,-6 3 6-16,2 5 0 16,4 12 4-16,0-1-12 15,0 5-5-15,20 2 1 16,12-1 0-16,5 10-1 16,10 2 1-16,4 0 1 0,3 12-1 15,2 10 3 1,-5 9-4-16,-7 4-2 0,-6 3 1 15,-13 8-5-15,-17 4 4 16,-8 6 1-16,0 7 4 16,-27-1 1-16,-2-6-4 15,4-16 1-15,4-14-2 16,13-19 0-16,5-7 5 16,3 0-5-16,0-27 1 15,7-13 9-15,15-8-6 16,6-4-6-16,4 0 2 15,2 3-2-15,-3 3 0 16,-7 12 0-16,-6 10 2 16,-5 13 0-16,-5 6 2 15,-6 5-4-15,2 0 2 0,2 10 0 16,5 18 10-16,3 6 1 16,1 4 5-16,1-1-8 15,2-6-5 1,2-4 0-16,-2-4-3 0,2-9 0 15,-4-6-1-15,-5-5-3 16,-3-3-7-16,0-6-8 16,-2-27 0-16,1-17-59 15,-7-9-174-15</inkml:trace>
  <inkml:trace contextRef="#ctx0" brushRef="#br0" timeOffset="78044.05">3623 3623 471 0,'0'0'24'0,"0"0"-22"16,0 0-4-16,0 0 0 16,0 0-18-16,0 0-31 15,15 22-1-15,16-4-40 16,4 3-129-16</inkml:trace>
  <inkml:trace contextRef="#ctx0" brushRef="#br0" timeOffset="78616.03">4035 4103 132 0,'0'0'61'0,"0"0"-14"0,0 0-3 15,0 0 27 1,0 0-10-16,0 0-18 0,109-94-2 16,-105 31-27-16,-4-7 4 15,0-8 0-15,-16-3-3 16,-17-4-6-16,-19-6-8 15,-8 2 0-15,1 10-1 16,3 13 0-16,11 22 7 16,14 19 7-16,14 15-1 15,5 6 4-15,10 4-2 16,2 0-11-16,0 0-4 16,11 27-11-16,25 13 9 0,18 15 2 15,15 13 0 1,12 9 0-16,11 17 1 0,9 19-1 15,1 12 0-15,-4 15 0 16,-13 7 0-16,-21-2-7 16,-22-7-2-16,-17-9 3 15,-19-17-8-15,-6-12 13 16,-13-14 1-16,-18-14 0 16,-9-13 0-16,0-18 5 15,0-18-5-15,-4-17 12 16,-2-6-11-16,-2-16 1 15,-4-16-2-15,7-5-10 0,10 4-7 16,13-3 8 0,8-3 3-16,14-1 4 15,0-1 4-15,0 1 4 0,21 0 3 16,8 3-8-16,4 1 4 16,9-4-5-16,10 0 0 15,-2 2-1-15,4-4 1 16,-7 6-1-16,-7-3-14 15,-7 8-88-15,-12 6-145 16</inkml:trace>
  <inkml:trace contextRef="#ctx0" brushRef="#br0" timeOffset="79600.46">2287 5099 331 0,'0'0'40'0,"0"0"-40"16,0 0 0-16,0 0 1 16,0 157 1-16,3-67 13 15,8 10 12-15,2 13 10 16,3 1-8-16,-1-2 3 16,-1-2-5-16,-3-2 0 15,0-5-14-15,-1-3-3 0,-2 0-7 16,-3-2-3-16,-5-4 6 15,0-8-6-15,0-13 1 16,0-11 1-16,0-15-2 16,0-13 1-16,0-12-1 15,0-10 0-15,0-8 0 16,0-4 0-16,0 0 0 16,0 0-1-16,0-6-7 15,-5-15-20-15,-1-8-70 16,-4-10-44-16,4 1-185 15</inkml:trace>
  <inkml:trace contextRef="#ctx0" brushRef="#br0" timeOffset="80278.67">2301 6017 211 0,'0'0'47'15,"0"0"-20"-15,0 0 18 16,0 0 0-16,0 0-9 16,0 0-20-16,0 3 0 15,0-3-12-15,0 0 1 0,0 0 5 16,0 0-3-16,0 0-4 16,0 0-3-1,13 0 4-15,12 0 7 0,6 0 0 16,13 0 5-16,6-3-2 15,3 0-7-15,8-4 1 16,-1 2 4-16,0-2-9 16,-5 1 0-16,-3 1-3 15,-13 0 0-15,-2 1 0 16,-13 2 1-16,-4-1-1 16,-2 0 0-16,-7 2 1 0,-5-2-2 15,-1 3 1 1,-3 0 0-16,-2 0 0 0,0 0 1 15,0 0-2-15,0-2 1 16,0 0-5-16,0-4 1 16,0-2-24-16,0-3-44 15,2-1-50-15</inkml:trace>
  <inkml:trace contextRef="#ctx0" brushRef="#br0" timeOffset="84298.06">3288 6461 241 0,'0'0'53'16,"0"0"-28"-16,0 0 19 15,0 0 4-15,0 0-6 16,0 0-4-16,0 0-11 16,-6 0-4-16,6 0-8 15,0 0-2-15,0 0 0 16,0 0-9-16,0 0-2 15,0 0-2-15,0 0-2 16,4 0 2-16,23 0 2 16,9 0-1-16,10 0 4 15,8-7-5-15,6-3 1 16,6 1 0-16,1 1 1 16,3-5-2-16,-1 3 0 15,-5 3 0-15,-6-1-1 16,-5 4 1-16,-8 0 0 0,-9 0 0 15,-9 1 1-15,-9-1-2 16,-7 4 1-16,-5 0 0 16,-4-2 0-16,-2 2 0 15,0-1 0-15,2 1 0 16,-2 0 2-16,0 0-1 16,0-3-1-16,0 2 0 15,0-2 2-15,0-3 6 16,0-4 7-16,0-7-12 15,0-7-2-15,0-7 2 16,0-3-3-16,-10-8 0 16,-7-6 1-16,-4-4-1 15,-4-6 0-15,-2-1 2 0,0-1-1 16,1 2 4-16,-1 0-5 16,5 6 0-16,2 4 5 15,5 5-5-15,1 11 0 16,5 8 1-16,5 11 1 15,0 4-2-15,4 8 0 16,0-2 0-16,0 3 1 16,0 0-1-16,0 0 0 15,0 0 0-15,0 0 1 16,0 0 0-16,0 0-1 16,0 0 0-16,0 0 3 15,0 0-3-15,0 0 0 0,0 0 0 16,0 0 2-16,0 0-4 15,0-1 2-15,0 1 0 16,0 0-3-16,0-3 1 16,2-1 1-16,19-6 0 15,15 3 2-15,11-5-1 16,7-1 0-16,8 1 0 16,9-4 0-16,4 0 0 15,12-1 0-15,3 4 0 16,-3 1 2-16,-7 2-4 15,-9 0 2-15,-8 2-1 16,-3 3-2-16,-2-6 3 0,-2 1 0 16,-3-2-1-1,-2-5 3-15,-7 0-2 0,-1-3 0 16,-7 0 0-16,-5 6-2 16,-6 2 3-16,-8 2-1 15,-5 4 0-15,-4 2 1 16,-3 0-3-16,-3 1 2 15,-2 2-6-15,0 1 2 16,0-3-9-16,0 3-1 16,0 0-3-16,-2 0-21 15,-14 0-24-15,-6 0-61 16,-5 0-211-16</inkml:trace>
  <inkml:trace contextRef="#ctx0" brushRef="#br0" timeOffset="97998.88">2330 6816 34 0,'0'0'16'0,"0"0"-2"0,0 0 7 15,0 0-5-15,0 0 7 16,0 0-5-16,0 0-2 16,-16-5-4-16,14 1 13 15,2 0-2-15,0 3-1 16,0-1-9-16,0-2-7 15,0 1-6-15,0-1 2 16,0 4-3-16,0-1 1 16,0 1 0-16,0 0 1 15,0 0-1-15,0 0 0 16,0 0 1-16,0 0-1 16,0-3 5-16,0 3 1 15,0 0 1-15,0 0 7 0,0 0 0 16,0 0 0-16,0 0-2 15,0 0-8-15,0 0 4 16,0 0-1-16,0 0-5 16,0 0 7-16,0 0-6 15,0 0 0-15,0 0-3 16,0 0 0-16,0 0-4 16,0 0 1-16,0 15 3 15,2 4 12-15,12 4-6 16,-1-4-1-16,0 4 3 15,3-3-6-15,-1-1 4 16,-1 4-3-16,-3-3-2 0,-5 0 4 16,2 5-5-16,-2 4 0 15,-3 8 6-15,1 3-4 16,0-3 4-16,0 1 1 16,2-1-1-16,-2-5 5 15,-2-5-11-15,0-2 0 16,1-6 3-16,-1 6-2 15,0-3 3-15,0 0-1 16,0 1-3-16,0-4 7 16,1-1-7-16,-1 0 1 15,1-4 0-15,-1-1-1 16,-2-2 0-16,0 0 1 0,0-4 0 16,0 1-1-16,0 2 0 15,0 3 0-15,0-1 0 16,2 3 1-16,0 2-1 15,-2 1 0-15,0 0 1 16,0-3-2-16,0-4 1 16,0-5 0-16,0-2 0 15,0-4 1-15,0 0-1 16,0 0 0-16,0 0 2 16,0 0 0-16,0 0-2 15,0 0 0-15,0 0 3 16,0 0-2-16,2 0-1 15,-2 0 2-15,0 0-2 16,0 0 3-16,0 0-3 16,0 0 0-16,0 0 0 0,0 0 1 15,0 0-1-15,0 0 0 16,0 0 1-16,0 0-1 16,0 0 0-16,0 0 0 15,0 0 4-15,0 0-1 16,0 0-3-16,0 0 2 15,0 0-2-15,0 0 5 16,0 0-5-16,0 0 0 16,0 0 3-16,0 0-2 15,0 0-1-15,0 0 0 0,0 0-3 16,0 0 2 0,0 6-3-16,0-4 4 15,0 2 2-15,0-2-2 16,0 1 0-16,0 1 0 0,0-3 1 15,0 5-2-15,0 0 1 16,0 0 0-16,0 2 0 16,0-4 1-16,0 0-1 15,0 1 0-15,0-1 1 16,0-2-1-16,0-1 0 16,0 2 0-16,0-3 0 15,0 0 1-15,0 0-1 16,0 0 1-16,0 0 0 15,0 0 5-15,0 0-3 16,0 0 1-16,0 0 6 0,0 0-9 16,0 0 2-16,0 0 0 15,0 0-2-15,0 0 1 16,0 0-2-16,0 0 1 16,0 0 6-16,0 0-5 15,0 0 6-15,0 0-5 16,0 0-3-16,0 0 4 15,0 0-4-15,0 0 0 16,0 0 0-16,0 0 0 16,5 0 0-16,10 0-2 15,5 0 5-15,5-3 0 16,6 0-1-16,0 0-2 16,5 2 3-16,-1-4-3 15,-1 1 0-15,-1 0 0 0,-6 2 2 16,-5 0-3-16,-7 2 1 15,-5 0 0-15,-8 0-1 16,-2 0 1-16,2 0 0 16,-2 0 1-16,0 0 0 15,0 0 2-15,0 0-3 16,0 0 0-16,3 0 0 16,-3 0 0-16,0 0 0 15,0 0 0-15,2 0 0 16,-2 0-2-16,2 0-1 15,-2-2-10-15,2-2-16 16,0 4-79-16,-2-4-196 16</inkml:trace>
  <inkml:trace contextRef="#ctx0" brushRef="#br0" timeOffset="102250.9">3320 8257 293 0,'0'0'14'15,"0"0"-9"-15,0 0 3 16,0 0 7-16,0 0-7 16,0 0-6-16,-5 0-2 15,5 0 0-15,0 0 7 16,0 0 0-16,11 3 13 15,5-3 3-15,3 0-12 16,6 2 5-16,4-2-15 16,5 0 6-16,1 0-4 15,3 0 4-15,5 0-3 16,1 0-4-16,1 0 0 0,-1 0 5 16,1 0-5-16,-5 0 0 15,-7 0 0-15,-2 0 2 16,-2-2-4-16,3-2-1 15,-3-3 3-15,0 3-2 16,0-2 4-16,-6-2-2 16,4 1 0-16,-2-1 5 15,2-3-1-15,0-1-4 16,-3-2 0-16,0-2 0 16,-3 2 1-16,-1 0-1 15,-5-2 0-15,1 0 4 16,-5-2-1-16,-7-2-3 15,-2-4 1-15,-2 2 8 0,0 0-8 16,0-3 5-16,-15 0-1 16,-5 0 0-16,-5-4-1 15,-1 0-4-15,4 1 2 16,-1 0 1-16,10 2 0 16,1 0-1-16,6 0 1 15,4 0-2-15,-5 2 2 16,3 0-3-16,-3 0 0 15,0-1 5-15,1-3-4 16,-1-1-1-16,-1-2 4 16,0 1-2-16,0 2 3 15,1 0-5-15,5 4 0 16,2 4 3-16,0-2-2 16,0 4-1-16,0-2 0 15,0-2 2-15,6 0-2 16,9-2 0-16,4-1 0 0,-1-2-1 15,1 0 2-15,2 2-1 16,3 0 0-16,-2 2 1 16,5 2-1-16,-2 1 0 15,-1 2 0-15,-1 0-2 16,-2 2 2-16,4 3 0 16,2-4-1-16,0 5 2 15,4-1-2-15,0 0 1 16,3-1 0-16,-1 2-1 15,-2-1 1-15,0 2 0 16,0 1 0-16,5 2 0 0,2 0-1 16,2-1 1-16,0 5 0 15,-2-3-1-15,5-2 1 16,-3 2 0-16,-1-1 0 16,2-1 3-16,-5 1-3 15,-1-1 0-15,-4 3 0 16,1 2-1-16,-3 1 1 15,0 2-2-15,2-2 1 16,0 2 2-16,0-4 0 16,0 1-1-16,0 1 0 15,1-3 0-15,-1 0 0 16,0-2 0-16,0 1 1 0,-4 4 1 16,0-4-2-1,-5 3 0-15,0-2 0 0,-2 0-1 16,-2 3 1-16,-2-2 0 15,-3 3 0-15,-4 0 1 16,0 0-2-16,-3 2 1 16,3 0-1-16,1 0-4 15,-4 0 5-15,1 0 0 16,-3 0 0-16,-2 0 0 16,-2 0-2-16,0 0 2 15,0 0 0-15,0 0 6 16,0 0 2-16,-2 0 4 15,-11 0-12-15,-3 0 4 16,1-2-4-16,-3-4 1 16,-2 2-1-16,0 0 1 15,-5 1-1-15,-2 3-4 0,-4 0 2 16,-2 0 2-16,-5 0 5 16,3 0-5-16,-1 11 0 15,5-3-1-15,0 0 1 16,2 1 0-16,2-2 0 15,2 2 0-15,0-2 2 16,1 1-2-16,0 5 0 16,-1 0-4-16,-4 1 4 15,0 3 0-15,-4-4 2 0,0 2-1 16,-1-6-1 0,5 3 0-16,0-5 0 15,4 0-1-15,1 0 1 0,4 1 0 16,2 0 0-16,2-1 2 15,1 0-2-15,-1-1 0 16,1 0 0-16,-6 2-1 16,2-2 1-16,-6 4 0 15,-2 4 0-15,0 0 2 16,3 2-3-16,4 0 1 16,2-2 0-16,3 0-1 15,3-1 1-15,1-4 0 16,0 5-1-16,2-2 3 15,-2 0-3-15,-1 3 1 16,2-4 0-16,-3 4-1 0,-1 0 1 16,1 2 0-16,-3-2 0 15,3 3 2-15,4-3-3 16,0-1 1-16,2-1 0 16,1 2-1-16,-1-1 1 15,-2 0 0-15,2 2 0 16,-4 2 1-16,2-2-1 15,0 0 0-15,-2 0 0 16,3 3-1-16,-2 4 1 16,4 3 0-16,-1 5 0 15,1-2 1-15,4 4-1 16,-2-4 0-16,4 4 0 0,-2-1 0 16,0 0 0-16,-4-2 0 15,-1-3 1-15,-1-2 1 16,2-4 0-16,0 4-2 15,-1-3 0-15,-1 2 0 16,-4-2 0-16,1-2 0 16,-2-2 4-16,-1 1-3 15,1-1 2-15,-5-2-3 16,1 4 0-16,-6-2 2 16,3 0-1-16,-1 0-1 15,2-1 2-15,1 0-1 16,3-3 1-16,-4 2-2 15,4-2 0-15,-3-4 2 0,1 0-2 16,1-1 0 0,-2-5 4-16,-2 2-4 0,0 1 5 15,-5-3-5-15,1 4 0 16,-3-2 4-16,1 2-4 16,-1 1 0-16,-4 0 1 15,-1-1 1-15,-1 2-2 16,2-2 0-16,-3 1 0 15,3-2-1-15,2-1 1 16,2-2 0-16,7 0 2 16,1-1-1-16,0 0-1 15,1 3 0-15,1 0 0 0,-6 3-2 16,-1 0 3 0,-3 4-1-16,-1-4 0 15,-1 1 1-15,-3 1 0 0,3-1-1 16,-2 0 0-16,0-2-1 15,2 0 1-15,7-2 0 16,-1 2 0-16,8 0 3 16,3-2-6-16,6 0 3 15,1-4 0-15,5-2-3 16,0 0 3-16,0 0-5 16,0 0 2-16,0 0 0 15,0 0 1-15,2 0-3 16,17 0 5-16,4 0 4 15,6 0-2-15,0 0-2 16,7 0 0-16,0-7 0 0,6 0 0 16,6-7 3-16,4-2 1 15,4-2-7-15,5-4 8 16,-1 1-5-16,0 2 0 16,-2 2 2-16,-4-1-2 15,-4 3 0-15,-2-4 0 16,-6 1 0-16,-3 4 0 15,-4 0 0-15,-2-1-1 16,-4 3 2-16,-3-3-1 16,1 1 0-16,-7 0-1 15,-3 2 1-15,-3 0 0 16,-1 2 1-16,-1 1-1 0,-1 2 2 16,-3 0-2-1,2-4 0-15,1 1 0 0,0-5 0 16,0-1 0-16,2-3 0 15,-1-3 2-15,-3-1-1 16,-3 1 1-16,1 0-2 16,-5 2 0-16,2 0 0 15,1-1 0-15,0-2 0 16,-1-1 1-16,3-2 1 16,-1-4-2-16,-2 0 0 15,4-2 0-15,-4-2 0 16,-2-3 0-16,3 2 0 15,-3-2 1-15,-2 3 1 16,2 4-2-16,-2 2 0 16,4 3 0-16,2 0 0 0,2 1 0 15,1 0 0-15,2 4-1 16,0 0 2-16,0 6-2 16,1-1 1-16,1 4 0 15,0-3-2-15,3 0 3 16,1 2-1-16,6-1 0 15,-1-2-1-15,5 0-1 16,2-3 2-16,0 0 0 16,7-4 0-16,-1-2 0 15,5-2 0-15,3 2 0 16,1 2 0-16,-1 4 0 16,-1 4 0-16,-4 2 0 15,-5 6-4-15,0 0 4 0,-4 6 0 16,-2-2-1-16,2 2 2 15,-2-2-1-15,2 0 0 16,0-2 0-16,0 2 1 16,2-5-1-16,-2 4 0 15,2-4 0-15,1-2 3 16,-1 1-3-16,0-5 0 16,0 3 0-16,-2 1-1 15,0-2 1-15,-5 4 0 16,-1 0-2-16,-3 6 5 15,-3-2-4-15,1 1 1 16,1 2 0-16,-4 0 0 16,1-1 0-16,-1-4 0 15,3 4 0-15,-5-4 1 0,0 1-2 16,-1 3 1-16,-4-3 0 16,1 2 0-16,-4-1 0 15,0 3 0-15,-3-1-2 16,-2 1 2-16,0 0 0 15,0 0-17-15,0 0-20 16,0 0-43-16,-7 0-171 16</inkml:trace>
  <inkml:trace contextRef="#ctx0" brushRef="#br0" timeOffset="129298.21">1778 9387 367 0,'0'0'19'15,"0"0"-14"-15,0 0 0 16,0 0-5-16,0 0 0 16,0 0 10-16,2 142 11 0,4-58 1 15,-6 10-13-15,0 9-2 16,0-6 12-16,0 0-14 15,-4-7-2-15,4-8 0 16,-4-7 0-16,2-13-3 16,2-10 0-1,-3-16 0-15,3-13-1 0,0-12 1 16,0-9 0-16,0-2 5 16,0-19 0-16,-5-34 30 15,-3-31-34-15,-1-22 2 16,0-15 2-16,6-11-5 15,3 3 0-15,0 4 0 16,0 4 2-16,18 6-7 0,9 11 4 16,7 10 1-16,3 10-5 15,-1 16 5-15,2 15 0 16,-4 17 0-16,-7 19 1 16,-6 17-4-16,-3 5-2 15,-3 39-10-15,-7 23 14 16,-8 19 2-16,-2 16 3 15,-29 12 0-15,-10-1-2 16,-3-5-3-16,-1-8 1 16,3-15 0-16,4-16-3 15,11-10 3-15,7-19 0 16,9-12 0-16,4-12 3 16,7-12-7-16,0-2-1 15,0 0-26-15,16 2 21 0,13 4 6 16,8 0 4-16,6 2 3 15,-3-3-1 1,2 0-1-16,-1-3-1 0,-1-4 0 16,1 0 0-16,9 0 1 15,-1 0-1-15,4-4 4 16,1-11-3-16,0-6 1 16,-4-6-2-16,-5-6 0 15,-7-7 6-15,-9-6-6 16,-4-7 0-16,-12-5 0 15,-7 2 5-15,-6-2-10 0,0 10 5 16,-11 10-17-16,-20 8 15 16,-7 14-9-16,-1 15 11 15,-6 1 1-15,-2 20 1 16,0 27-2-16,1 17 0 16,5 10 0-16,12 7-1 15,9 5 1-15,13-2 0 16,7-4 0-16,3-12 2 15,25-14-5-15,11-11 3 16,11-21-9-16,8-11 5 16,5-11 1-16,3-5-8 15,-7-33-32-15,-6-13-39 16,-11-12 5-16,-5-4-82 0</inkml:trace>
  <inkml:trace contextRef="#ctx0" brushRef="#br0" timeOffset="129767.67">2753 9697 240 0,'0'0'75'15,"0"0"-33"-15,0 0-20 16,0 0 7-16,0 0-27 16,0 0 0-16,-117 154-1 15,92-81 2-15,2 3-3 16,3-4 0-16,9-13 0 16,7-19-1-16,4-18 1 15,0-19-2-15,6-3-5 16,15-6 7-16,4-30 9 15,6-10-5-15,4-8-1 16,9 1-1-16,4 9-2 0,-2 15 0 16,1 10-1-16,-7 14 1 15,0 5-1-15,3 9-6 16,3 28 7-16,8 12-2 16,-3 8 2-16,-2 13 0 15,-8 7 1-15,-16 2 0 16,-9 2 0-16,-13-1 0 15,-3-4 1-15,-3-9 2 16,-21-9-2-16,-7-12-2 16,-7-10 4-16,-7-13-2 15,-4-15 4-15,-4-8-6 0,1-6 2 16,-1-23 5 0,4-15-7-16,7-6 0 15,13-7 2-15,13-1-2 0,12 0 0 16,4-4 0-16,0-10 3 15,20-6-7-15,15-7-30 16,7-1-45-16,8 7-16 16,1 8-27-16</inkml:trace>
  <inkml:trace contextRef="#ctx0" brushRef="#br0" timeOffset="130099.97">3264 9625 89 0,'0'0'53'0,"0"0"-18"16,0 0-11-16,0 0-10 15,0 0 29-15,135 87-3 0,-104-42-5 16,3 4-12-16,-2-1-13 16,-4-2-1-16,-6-6-8 15,-3-6 1-15,-6-7 3 16,-5-10-2-16,-2-7-3 16,-6-6 0-16,0-4 3 15,0 0 14-15,0-16 43 16,-21-20-58-16,-4-16 2 15,3-8 3-15,5-8-5 16,10-1-4-16,7 6 6 16,0 4-1-16,22 7 1 15,11 0-1-15,8 4 4 16,5 4-7-16,1 3 0 0,4 7 1 16,-2 6 0-1,-1 8-2-15,-4 8-5 0,-4 12-52 16,-7 0-87-16</inkml:trace>
  <inkml:trace contextRef="#ctx0" brushRef="#br0" timeOffset="131232.13">2428 10814 277 0,'0'0'32'0,"0"0"-22"15,0 0-8-15,0 0 22 16,0 0-5-16,0 0-10 15,-12-13-9-15,12 18 0 16,0 19 3-16,0 6-3 16,10 9 2-16,-3 6 16 15,-1 8-12-15,-4 11 4 16,-2 14 1-16,0 8-3 16,0 12 17-16,-8 5-23 15,-11 1 5-15,0 6 7 16,1-7-11-16,5-12 5 0,3-10-8 15,8-21 5-15,2-10-5 16,0-13 0-16,0-10 0 16,0-10 0-16,0-8 3 15,0-5-3-15,0-1 0 16,0-2 0-16,0-1 25 16,0 0-6-16,0 0 2 15,0 0-2-15,0 0-14 16,0 0 2-16,0 0-7 15,0 0 0-15,5 0-5 16,6 0 3-16,12-9 2 16,6-2 5-16,8-3-2 15,7 3-3-15,8-3 0 16,4-1 0-16,4 3 0 16,2 0 0-16,-4 3 0 15,-3 5-1-15,-5 4-6 0,-13 0-25 16,-5 11-77-16,-18 15-80 15</inkml:trace>
  <inkml:trace contextRef="#ctx0" brushRef="#br0" timeOffset="132033.67">3473 11496 433 0,'0'0'42'0,"0"0"-12"15,0 0 1-15,0 0-19 16,0 0-12-16,0 0 0 16,-12 110 4-1,15-18 6-15,-3 15 4 0,0 4-14 16,-13-2 0-16,2-12 3 16,9-19-1-16,2-18-2 15,0-23 0-15,2-14 0 16,7-15-6-16,-5-8 3 0,-4 0 3 15,0-34 3-15,0-21 7 16,0-25-8-16,0-11-2 16,-11-13 2-1,-1-13-2-15,-1-4 0 0,3 11-1 16,4 22-1-16,6 28 2 16,0 28 0-16,0 15 0 15,0 17-5-15,6 9 2 16,9 31-10-16,9 20 13 15,14 13 4-15,5 10-3 16,-5 0-1-16,-3-3 0 16,-2-12 2-16,-6-14-3 15,-2-11 1-15,-8-22 0 16,-5-8-3-16,-8-13-1 16,-4 0 4-16,0-23 13 15,0-28 2-15,0-13-6 0,-6-10-9 16,1 7 0-16,2 12 0 15,3 15 0-15,0 12 0 16,0 17-1-16,0 6-20 16,0 5-51-16,12 0-54 15,3 16-68-15</inkml:trace>
  <inkml:trace contextRef="#ctx0" brushRef="#br0" timeOffset="132197.1">4084 11794 333 0,'0'0'79'0,"0"0"-60"16,0 127-17-16,0-83-1 15,0-8 5-15,9-6-5 16,6-5-2-16,5-8 0 16,3-1-15-16,-2-5-29 15,0-11-121-15</inkml:trace>
  <inkml:trace contextRef="#ctx0" brushRef="#br0" timeOffset="132348.62">4141 11436 522 0,'0'0'0'0,"0"0"-9"16,0 0-38-16,0 0-59 0,0 0-157 15</inkml:trace>
  <inkml:trace contextRef="#ctx0" brushRef="#br0" timeOffset="132865.99">4452 11683 381 0,'0'0'34'0,"0"0"-30"16,0 0-4-16,-4 111 3 15,14-58 16-15,3 1 0 16,-1 0-14-16,1-3-5 16,-2-10 6-16,0-6-4 15,0-11-2-15,-4-11 0 16,-1-6 0-16,-1-7-3 16,-3 0 6-16,1-8 4 15,-1-24 29-15,4-17-32 0,8-9-5 16,3-2 1-16,4 6 0 15,-2 10-1-15,-1 16 1 16,-7 11 0-16,-3 13-2 16,-2 4-1-16,5 0-1 15,3 17 2-15,1 10 4 16,-1 12 5-16,-3 3-5 16,-5 2 2-16,1 0 2 15,0-4-5-15,2-3-2 16,4-10-3-16,5-10-54 15,9-9-33-15,4-8-57 0</inkml:trace>
  <inkml:trace contextRef="#ctx0" brushRef="#br0" timeOffset="133566.09">5211 11537 412 0,'0'0'12'0,"0"0"-11"16,0 0 14-16,0 0-9 16,-123 156 4-16,104-95-7 15,5-3 0-15,5-5-3 0,9-15 0 16,0-15 0-16,0-10-4 16,21-13-14-16,4 0 18 15,7-28 1-15,4-8-1 16,4 0 7-16,0 2-7 15,-3 12 0-15,0 10 1 16,-6 10-1-16,2 2 0 16,-4 12 0-16,-3 22-1 15,-3 12-2-15,-11 12 3 16,-10 10 0-16,-2 7 11 16,-10 3-11-16,-17-4 0 15,-6-5 0-15,0-13 3 16,1-14-6-16,8-19 5 0,6-17-2 15,5-6 11 1,0-12-7-16,6-26-2 0,5-16 2 16,2-12-3-16,4-6 1 15,23-5-2-15,4 2 0 16,5 8-1-16,-3 3 2 16,-2 7 0-16,-2 7-1 15,-4 9 3-15,-3 8-6 16,-2 12 3-16,-2 10 0 15,-3 10-2-15,-1 1-1 16,-1 13-3-16,-4 24 6 16,-2 7 1-16,-2 2 12 0,-1-4-13 15,0-6 1 1,3-11-1-16,1-13 0 0,0-3 0 16,-2-9-3-1,-1 0 3-15,1-13 38 16,6-28 8-16,1-14-34 0,-2-2 2 15,0-1-13-15,-6 9 5 16,-5 11 2-16,0 10-6 16,0 6 0-16,0 8-2 15,-7 5-9-15,-7 5 6 16,1 4-48-16,-5 0-53 16,5 4-111-16</inkml:trace>
  <inkml:trace contextRef="#ctx0" brushRef="#br0" timeOffset="133968.88">5817 11472 53 0,'0'0'404'16,"0"0"-369"-16,0 0-35 16,0 0 0-16,0 0 18 15,0 0 3-15,58 118-11 16,-47-65 4-16,-7 7-11 15,-4-5 0-15,0-1-1 16,0-11 3-16,0-22-5 16,0-10 0-16,2-11 0 15,3 0 1-15,6-12-1 0,0-29 8 16,12-12-5 0,8-14 3-16,7-1-7 0,7 6 1 15,-1 11 0-15,-4 14-2 16,-13 15 2-16,-11 14 0 15,-8 8 0-15,1 0-7 16,1 2 5-16,-2 23 2 16,5 4 0-16,-3 5 5 15,3 6-5-15,1 4 0 16,1 0 0-16,1 0 1 16,1-3-4-16,3-9-64 15,5-11-21-15,1-12 18 16,3-9-79-16</inkml:trace>
  <inkml:trace contextRef="#ctx0" brushRef="#br0" timeOffset="134298.75">6548 11518 371 0,'0'0'69'16,"0"0"-47"-16,0 0 17 16,0 0-20-16,0 0-14 15,0 0 7-15,-116 60-10 16,89-12-2-16,7 0 4 15,5 4-3-15,3-3 5 16,10-12-6-16,2-6 0 16,0-13-7-16,5-10 6 15,12-8 1-15,4 0 0 0,3-16 2 16,2-21 16 0,1-3-18-16,-2-5 1 15,-5 4 6-15,-5 11-6 0,-1 10 17 16,-7 13 11-16,-5 7-12 15,-2 0 3-15,6 0-20 16,8 13 0-16,6 13 2 16,11 9 4-16,4 5-4 15,13 2-2-15,12 6 0 16,2 8-16-16,-2 6-133 16</inkml:trace>
  <inkml:trace contextRef="#ctx0" brushRef="#br0" timeOffset="142265.03">2341 12156 66 0,'0'0'100'0,"0"0"-86"15,0 0 2-15,0 0 2 0,0 0-10 16,0 0 5-1,0 0-10-15,0 0-1 0,-22-23 9 16,22 23-4-16,0-1-4 16,-3 1 4-16,1 0-6 15,2 0 8-15,-2 0-9 16,2 0 0-16,0 0 2 16,0 0-1-16,-2 0-1 15,2 0 0-15,0 0 3 16,0 0-2-16,0 0-1 15,0 0 0-15,0 0 7 16,0 0-6-16,0 0 0 0,0 0-1 16,0 0 3-1,0 0 2-15,0 0-1 16,0 0 5-16,0 0 12 0,0 0-6 16,-2 0 7-16,0 0 2 15,2 0-13-15,-2 0 5 16,-3 0-16-16,3 20 1 15,-3 8 3-15,3 10-4 16,2 10 0-16,0 4 0 16,0 8 1-16,0 1-1 15,0-2 0-15,11 4 0 16,2 3 2-16,-1 10-1 16,-3 6 0-16,-1 6 4 15,-1 5-4-15,-5 1 18 16,0-6-15-16,1-2 0 0,2-4 7 15,1-7-11-15,1-11 3 16,3-11 0-16,-2-15 1 16,-2-5-3-16,1-7-1 15,-1 2 0-15,-2 7 2 16,-4-1-1-16,0 5-1 16,0 9 3-16,0-1-1 15,0 1 7-15,-2-2-9 16,-4-5 0-16,4-10 6 15,2-5-6-15,0-6 0 16,0-2 0-16,0 0 3 16,0-1-3-16,0-3 0 0,0 2 0 15,0 0-1-15,0 1 2 16,0-3-1-16,0-1 0 16,-2-1 2-1,2-6-5-15,0-1 2 0,0-3 1 16,0-2-3-16,0 3 3 15,0-1 0-15,0-2 1 16,0 1 2-16,0 2-2 16,0-3-1-16,0 0 0 15,0 0-1-15,0 0 1 16,0 2 0-16,0 2 0 16,0-2 3-16,0 4-3 15,0-2 0-15,0 0 0 16,0-2-2-16,0 1 2 15,0-3 0-15,0 0 0 16,0 0 2-16,0 0-2 0,0 0 0 16,0 0 0-16,0 0-2 15,0 0 2-15,0 0 0 16,0 0 0-16,0 0 3 16,0 0-6-16,0 0 10 15,0 0-7-15,0 0 22 16,0 0-19-16,0 0 0 15,0 0-3-15,0 0 5 16,0 0-9-16,2 0 4 16,2 0 0-16,2 0-5 15,8 0 5-15,7 0 0 16,0 0-1-16,8 0 7 0,7 0 7 16,3 0-12-16,2-3 4 15,1-7 4-15,-1 2-8 16,-5 2-1-16,-3 2 0 15,-4-1 3-15,2 3-3 16,-4-3 0-16,0-1 0 16,-8 2 0-16,-5 4 0 15,-7 0 0-15,-7 0 2 16,0 0 1-16,0 0 1 16,0 0-4-16,0 0 2 15,0 0 2-15,0 0-3 16,0 0-1-16,0 0 0 0,0 0 1 15,0 0-4 1,0 0 0-16,0 0-27 0,0 2-33 16,0 11-58-1</inkml:trace>
  <inkml:trace contextRef="#ctx0" brushRef="#br0" timeOffset="144321.16">3478 14358 33 0,'0'0'168'0,"0"0"-150"15,0 0-4-15,0 0 7 16,0 0 2-16,0 0-22 15,-14 0 6-15,14 0 2 0,0 0-6 16,0 0 7-16,0 0-5 16,0 0-4-16,0 0-1 15,0 0 1-15,5 0-1 16,4 0 16-16,1 0-12 16,6 0 12-16,9 0-16 15,1 0 0-15,8 0 17 16,2 0-16-16,6 0 1 15,0 0 0-15,5-9-2 16,-1-1 2-16,-1 3-2 16,0-2 0-16,-5 1 1 15,0 4-1-15,0-2 0 0,1 3 4 16,-4-2-3 0,1-1 1-16,-2 2-2 0,-3 2 0 15,-2-2 8-15,0 2-6 16,-2-2-2-16,-4 0 5 15,-5 2-3-15,-2-2 4 16,-4 4-6-16,-4 0 0 16,1 0 3-16,1 0 0 15,-6 0-3-15,3 0 8 16,-5 0-7-16,2 0 4 16,-4 0 0-16,0 0-5 15,0 0 11-15,-2 0-9 16,0 0 3-16,0 0 9 0,0 0-4 15,0 0 9-15,0 0-9 16,0 0-8-16,0 0 11 16,0 0-11-16,0 0-2 15,0 0 2-15,0 0 1 16,0 0-3-16,0 0 0 16,0 0 0-16,0 0-1 15,0 0 1-15,0 0 0 16,0 0 3-16,0 0-2 15,0 0 16-15,0 0-2 16,0 0-10-16,0 0 12 16,0 0-17-16,0 0 1 15,0 0 0-15,0 0 3 16,0 0-5-16,0 0 1 16,0 0 0-16,0 0 4 15,0 0-1-15,0 0 1 0,0 0 4 16,0 0-6-16,0 0 1 15,0 0-3-15,0 0 0 16,0-1-6-16,0-5 10 16,9-11-4-16,5-2 3 15,3-4 0-15,5-5-3 16,3-2 0-16,-1-6 0 16,3-3-2-16,0 1 3 15,-3 0-1-15,1-2 0 16,-3 4 3-16,0 0-4 15,1-1 1-15,-1 2 0 0,2-1-1 16,1 0 1-16,2-1 0 16,-3-5 0-16,1 1 3 15,2-4-3-15,-3 5 0 16,2 6 0-16,-3 4-2 16,-3 0 2-16,-2 4 0 15,0-2-1-15,-1-1 4 16,1 4-3-16,-5 3 0 15,-3 4 0-15,-4 6-1 16,-1 3 1-16,-5 8 0 16,0 1 3-16,0-3-1 15,0 3-1-15,0 0-1 16,0 0-7-16,0 0 5 0,0 7-31 16,-21 33-39-16,-16 15-78 15</inkml:trace>
  <inkml:trace contextRef="#ctx0" brushRef="#br0" timeOffset="145368.09">3627 15263 447 0,'0'0'23'0,"0"0"-23"15,0 0-3-15,0 0 3 16,0 0 1-16,0 0 4 15,-10 155-3-15,16-93 1 0,-4 1-2 16,-2-5 1-16,0-14-2 16,0-10 0-16,0-9 0 15,0-11 0-15,0-5 0 16,0-5 2-16,0-4-1 16,0 0 2-16,0 0-1 15,0-19 19-15,-2-16-3 16,-10-15-18-16,1-16 1 15,3-18-5-15,0-6 5 16,8 5-2-16,0 1-1 0,2 12 2 16,21-1-3-1,-1 12 3-15,1 15-2 0,-4 17 1 16,-3 14 0-16,-1 9 1 16,-3 6-6-16,1 0 2 15,1 21 0 1,1 4-1-16,-4 4 5 0,-1 7 4 15,-10 8-2-15,0 4 2 16,0 5-4-16,-19 1 0 16,-3 4 4-16,-4-8-4 15,-1 0-1-15,5-10 1 16,5-10-1-16,9-16-1 16,8-9 2-16,0-5-6 15,0 0 0-15,0 0-12 16,0 0 18-16,4-9 4 0,6 3-3 15,-4-2 1-15,5 4-2 16,1 2 0-16,1 2-1 16,2 0 1-16,-1 0 0 15,1 0-1-15,3 4 1 16,0 6 0-16,4 0 0 16,0 2 1-16,5-4-1 15,-2 2 0-15,4-1 0 16,-3 0 0-16,-1-2-3 15,-5-1-66-15,-5-1-11 16,1-1-145-16</inkml:trace>
  <inkml:trace contextRef="#ctx0" brushRef="#br0" timeOffset="145765.91">4024 15504 303 0,'0'0'63'0,"0"0"-62"16,0 0 2-16,0 0-1 16,0 0-2-16,0 0 4 15,40-27 0-15,-25 4 18 16,5-2 0-16,-2-8-9 16,0-1-2-16,-2 2-11 15,-8 4 0-15,-6 6 3 0,-2 5-2 16,0 12-1-1,-15-1 0-15,-9 6 0 0,-3 0 5 16,2 10-4 0,2 15 0-16,4 12 6 0,1 1-6 15,7 6 2-15,5 0-3 16,6-4 1-16,0-6-5 16,4-6 4-16,17-6-2 15,2-8-5-15,6-4 6 16,0-2-4-16,0-3 5 15,-2-1 0-15,0-4-1 16,-2 0-16-16,-2 0-36 0,-2-17-37 16,1-2 24-1</inkml:trace>
  <inkml:trace contextRef="#ctx0" brushRef="#br0" timeOffset="146182.51">4415 14752 415 0,'0'0'31'0,"0"0"-28"16,0 0-3-16,0 0-6 0,0 0 3 15,0 0 3-15,33 109 6 16,-21-39 5-16,-7 11-6 16,-5 9 1-16,0-2 7 15,-7-2-5-15,-7-12 5 16,6-6-11-16,5-13-2 16,1-16 2-16,2-11-2 15,0-11 0-15,0-8-2 16,9-1-7-16,3-3 9 15,1-5-14-15,2 1 14 16,3-1 0-16,7 0 2 16,1 0-1-16,6 0-1 0,-1 0 2 15,2-6-7 1,1-3-9-16,-3-4-71 0,2 5 15 16</inkml:trace>
  <inkml:trace contextRef="#ctx0" brushRef="#br0" timeOffset="146849.51">5024 14690 402 0,'0'0'28'0,"0"0"-24"16,0 0-2-16,0 0 17 16,0 0-19-16,0 0 0 15,-40 49 3-15,46 13-3 16,-1 18 0-16,-1 7 2 15,6 0 0-15,0-5-2 16,9-11 0-16,2-13 3 16,8-12-6-16,2-15 3 15,5-10-5-15,2-11 3 16,2-10 0-16,-2 0 2 16,0-18 0-16,0-18 3 15,-2-8-2-15,-1-14 2 16,-4-8-3-16,1-11 3 15,-10-7 0-15,-7 2-3 0,-8 3 0 16,-7 20 0-16,0 9 0 16,-11 12 0-16,-14 7 0 15,-6 12 1-15,2-4 2 16,0 9-1-16,5 1-2 16,6 4 1-16,0-1-3 15,5 8-20-15,2 2-61 16,-3 0-210-16</inkml:trace>
  <inkml:trace contextRef="#ctx0" brushRef="#br0" timeOffset="-179008.21">4039 6247 28 0,'0'0'92'16,"0"0"-70"-16,0 0-2 15,0 0-14-15,0 0-5 16,0 0 6-16,0 0-4 16,0 0 6-16,0 0 6 15,0 0 8-15,-2 0 4 16,0 0-16-16,-1 0-3 16,1 0-6-16,2 0-2 15,0 0-2-15,0 0 1 16,0 0 2-16,0 0-2 15,0 0 2-15,0 0-1 16,0 0 15-16,0 0-13 16,0 0 8-16,0 0-9 15,0 0 1-15,0 0-1 0,0 0-1 16,0 0 0-16,0 0 2 16,0 0-2-16,0 0 0 15,0 0 0-15,0 0-6 16,0 0-2-16,0 0-23 15,0 0-18-15,0 0-57 16</inkml:trace>
  <inkml:trace contextRef="#ctx0" brushRef="#br0" timeOffset="-178820.89">4039 6247 184 0</inkml:trace>
  <inkml:trace contextRef="#ctx0" brushRef="#br0" timeOffset="-177195.58">4039 6247 184 0,'131'-37'17'0,"-135"33"-7"0,2 1 18 0,2-2-7 0,0 3-4 15,0-2-5-15,-3 2-10 16,1 0 6-16,0 2-1 16,-4-2-3-16,1 0 14 15,-4 2 3-15,2 0-10 0,-1-2 4 16,-1 2-14-16,-1 0 5 16,4 0 8-16,2 0-14 15,-1 0 3-15,1 0-3 16,-6 2 0-16,2 6 0 15,-3 0 1-15,1 1-1 16,0-1 0-16,3 1 3 16,1-1-4-16,-2 0 1 15,6-2 0-15,0 0-3 16,2 0 3-16,0 0 0 16,0 0 0-16,0 2 0 0,0 3-3 15,2-2 1-15,10 1 2 16,-4-2-4-16,1-2 3 15,1-2 1 1,-8-2 0-16,2 0 1 0,-2 0-2 16,0 2 1-16,3-1 0 15,-1-3-2-15,0 1-2 16,1-1 4-16,2 0 0 16,-3 0-1-16,5 0-2 15,-3 0 6-15,2 0 3 16,3 0-2-16,0 0 0 15,5-8-4-15,-3-2 2 16,0 0 0-16,-2 0 0 16,0 0-2-16,1 2 0 15,-6 0 1-15,1 2 0 0,-7 0-1 16,0 0 0-16,0 0 2 16,0 0-1-16,-2 2-1 15,-9 0 0-15,-1 0 17 16,1 0-16-16,-2 0 1 15,-1 2-2-15,1 0 3 16,0-2-6-16,0 4 3 16,-4 0 0-16,0 0-4 15,-3 0 0-15,3 0-3 16,-4 12 1-16,5 3 6 16,3-1 0-16,-1 3 0 15,8-1 0-15,-1 0-1 16,5-2 1-16,0 3 0 0,2-4 0 15,0 0-3-15,0-3 1 16,0-2-4-16,9-2 3 16,5-3 0-16,-2-3 3 15,5 0 0-15,-4 0 6 16,-1 0-2-16,2 0 3 16,-1 0-7-16,1 0 0 15,-3-3 2-15,-2-3 2 16,-2-2-4-16,-3-1 0 15,1-3 1-15,-3 0-1 16,-2-4 0-16,0-1 0 16,0 3-1-16,0-3 1 15,0 1 0-15,0 2-1 0,-11 2-5 16,-3 2 4-16,1 2-4 16,-3 4 6-16,1-1 1 15,3 4 1-15,4 1-2 16,1 0 0-16,1 0 0 15,0 0 0-15,4 7 0 16,0 8 0-16,2 3-2 16,0 0 4-16,0 2-2 15,0-4 0-15,0 0 0 16,4-2-5-16,6 0 5 16,1-3-3-16,3-6 0 15,1-1-2-15,3-4 5 0,1 0 3 16,4 0 1-16,0 0 8 15,-4-8-12-15,-1-4 0 16,-5 0 2-16,-5 0 1 16,-8-1-3-16,0 2 0 15,0 2 3-15,-16 0-3 16,-5 1 0-16,0 2 7 16,-2-1-3-16,3 2-2 15,0 3-2-15,6 2 0 16,1 0 0-16,5 0-1 15,2 0 1-15,2 0 0 16,4 0-3-16,0 0 4 16,0 5-1-16,0 4 0 15,0 3 0-15,0 2-5 16,0-2 5-16,8 4 0 0,0-6-2 16,1 2 4-16,-3-3-2 15,4-3 0-15,1-2-1 16,-1-4-3-16,2 0 0 15,-1 0 4-15,2 0 11 16,-1 0-11-16,-1-9 5 16,0-4-5-16,-6-4 1 15,-3 2-1-15,-2 0 0 16,0 1-1-16,-7 2 0 16,-9 3-6-16,-2 0 7 15,3 6 2-15,-1 3 4 16,3 0-7-16,2 0 1 0,1 0 0 15,6 0-1-15,2 0 2 16,2 1-1-16,0 7 0 16,0 2 0-16,0 2-5 15,0-2 5-15,2-1-2 16,8-2 0-16,1-1 1 16,-5-2 1-16,0-2 0 15,2 0 0-15,-6-2-4 16,2 0 4-16,-1 0 0 15,-3 0 12-15,0 0-10 16,0 0 2-16,0 0-4 16,0 0-2-16,0-2 0 15,-5-3-8-15,-2 3-22 0,-2-3-31 16,9-1-84-16</inkml:trace>
  <inkml:trace contextRef="#ctx0" brushRef="#br0" timeOffset="-176146.8">3930 5378 74 0,'0'0'33'15,"0"0"-1"-15,0 0-1 16,0 0 5-1,0 0-21-15,0 0-5 16,-12-34 13-16,8 28-6 16,-2 0-8-16,-3 0 19 0,-1 3-15 15,-3 3-1-15,0 0-8 16,-5 0 1-16,0 13 1 16,-1 5-6-16,-2 4 0 15,-3 2 3-15,4-1-2 16,0 4 0-16,4-1-1 15,5-4 3-15,0 0-1 16,7 0-2-16,-4-3 0 16,4 4 0-16,2-1 2 15,0 0-2-15,2 0 0 16,0 1 3-16,0-5 1 0,0 0-4 16,10-2 0-16,0 0 0 15,3 0 0-15,1-2 0 16,3-1-2-16,1-6 2 15,2-3 1-15,2-4 3 16,-1 0 6-16,4 0 6 16,-2-16-9-16,2-4-3 15,0-4 0-15,-1 2-3 16,-9 0 4-16,-1-2-1 16,-5-1-4-16,-3 0 12 15,1-1-5-15,-5-4 0 0,3 5-4 16,-5-1 0-16,0 2 9 15,0 2-11-15,0 4 11 16,-9 2 7-16,-4-3-12 16,-5 4 3-16,3 3-8 15,-2 1 2-15,0 5 0 16,-3 6-4-16,2 0 4 16,0 0-8-16,4 0 4 15,1 0-7-15,5 11-32 16,-2 5-28-16,2 0-95 15</inkml:trace>
  <inkml:trace contextRef="#ctx0" brushRef="#br0" timeOffset="-102615.67">31106 1145 12 0,'0'0'196'0,"0"0"-179"16,0 0-16-16,0 0 12 16,0 0 28-16,0 0-23 15,0 0 3-15,0 0-19 16,-11 0 4-16,11 0-3 16,0 0-3-16,-2 1 0 0,-2 4 4 15,0-1-3-15,-4 4 9 16,-3 0 10-16,-3 2-10 15,-3 4 9-15,-2-1-14 16,-5 2 2-16,2-3 4 16,2-3-3-16,4-1 1 15,5-1-6-15,4-1-1 16,1-2 2-16,-2 0-4 16,2 2 0-16,-3 0 7 15,-5 3-7-15,-3-2 9 16,-5 5-5-16,2-2-2 15,-5 3 5-15,1 0-4 0,-1 1-3 16,2-1 8-16,0-1-8 16,2-1 5-16,-1 2-5 15,0 1 2-15,-5 4 0 16,0 0-2-16,-2 0 0 16,3 0 1-16,-1 0 1 15,2-1-2-15,3 0 0 16,2 2 0-16,4-5 0 15,3 1 0-15,7 0 0 16,1-1-3-16,1 5 6 16,-1-1-3-16,2 4 0 15,3-4 0-15,0 2-3 16,0-2 3-16,0-2 0 0,0 0-1 16,0 1 1-1,10-1 0-15,3-3 0 16,0 4 1-16,5-2-6 0,-2 2 1 15,4-1 4-15,2 1 10 16,1 0-6-16,1-1-3 16,0 1-1-16,3 0 4 15,-2 2-4-15,2 0 0 16,0 3 0-16,-2 0 2 16,2-2-1-16,0 0-1 15,0-2 0-15,0 0 0 16,2 4-2-16,2-2 2 0,0 2 0 15,0 3 0 1,-1-6 2-16,-4 3-2 0,-1-3 0 16,-1-1 0-16,1 0-2 15,-7-1 2-15,-3 4-2 16,-1 0-1-16,-1 2-2 16,-3 3 3-16,2-2 1 15,-1 1 1-15,1-2 2 16,1-2-2-16,2-4 0 15,1 1-1-15,4-3-2 16,2-4 3-16,3-1 0 16,-1-3 2-16,1-3-4 15,2-3 2-15,-1 2 0 0,1-3 1 16,2 0 0 0,-2 0-2-16,2 0 0 0,0 0 1 15,0-12 1-15,2-5-1 16,-2-1 0-16,-2 0 1 15,-3 3 0-15,-6-2 3 16,-2 1-4-16,-5 1 0 16,-3 1 0-16,4-5 2 15,-3 0-2-15,-1-4 1 16,2 1 3-16,-2-2-4 16,-3 0 0-16,-1 0 0 15,-4 1 3-15,0 1-2 16,0 0-1-16,0 4 5 15,-2-4-4-15,-2 3 3 0,1-6-4 16,1 1 1-16,2-2 0 16,0 0-1-16,0 2 0 15,0 2-1-15,7 0 3 16,3 4-3-16,7 0 1 16,0-1 0-16,1 2-3 15,5-1 3-15,1-3 0 16,2 2 1-16,-1-1 0 15,2 0 0-15,2-1-1 16,0-1 0-16,0 1-1 16,-4 0 1-16,-6 2 0 15,-1 0 1-15,-3-1 1 16,-1 2-2-16,-3 2 0 0,-1 2 0 16,-4-2 0-16,-2 2 0 15,-1-2 0-15,-1-2 3 16,0-2-1-16,0 0-1 15,-2-2-1-15,4 1 0 16,-1 4 0-16,-3-3 0 16,0 2 0-16,0-3 2 15,0-1-1-15,0 3 0 16,0-2-1-16,-11-1 0 16,-4 0-5-16,-8 1 3 15,1 0 2-15,-1 1 0 16,1 0 5-16,4 6-5 15,3 1-2-15,1 4 2 16,6 5-6-16,1-2 9 0,0 4-3 16,0-2 2-1,1-4 1-15,-1 0-1 0,1-2-2 16,-2-2 0-16,2 0 1 16,-1 0-1-16,-1-4 0 15,0-2-1-15,0 0 3 16,-1 0 1-16,-3 4-3 15,1 1 0-15,3 3-3 16,-6 3 3-16,3-2-1 16,-7-1 0-16,-2 2 2 15,-6-2-4-15,-3 4 3 16,-3 0 0-16,8 2 1 16,-1 0-1-16,6-2 0 0,-2 2 0 15,3 0 3 1,1 4-4-16,-2 0 1 0,4 0 0 15,-1 0-3-15,1 0 3 16,-3 0 0-16,-2 0 0 16,-2 0 2-16,-3 0-2 15,-2 0 0-15,3 0 0 16,2 0-2-16,2 0 2 16,7 0 0-16,-1 0 0 15,5 0 3-15,3 0-4 16,0 0 1-16,2 0-11 15,0 0 1-15,4 6-62 0,0 6-66 16,0-3-116-16</inkml:trace>
  <inkml:trace contextRef="#ctx0" brushRef="#br0" timeOffset="-102050.27">31135 1502 163 0,'0'0'32'16,"0"0"8"-16,0 0-4 15,0 0-22-15,0 0-12 16,-123-13 19-16,107 22-21 15,5 9 5-15,0-1-3 0,2 4 0 16,2 1 5-16,3 2-3 16,4-4-2-16,0 0 5 15,0-2-7-15,2-6 0 16,12-2 1-16,-1-4 7 16,-2-6 10-16,5 0-17 15,-3 0 2-15,3-4 17 16,-3-12-18-16,1-4 4 15,-6-5 0-15,-3 0-4 16,-3-1 1-16,-2 2-3 16,0 2 0-16,0 1 3 15,-7 7-3-15,-1 5-2 0,-2 5-1 16,6 2-11 0,2 2-4-16,2 0-48 0,0 0-109 15</inkml:trace>
  <inkml:trace contextRef="#ctx0" brushRef="#br0" timeOffset="-101647.12">31500 1488 162 0,'0'0'92'0,"0"0"-58"0,0 0-15 16,0 0 1-16,0 0 2 16,0 0-21-16,-35 11 1 15,27 11-2-15,2-1 5 16,4 1-10-16,2-4 5 16,0-2 0-16,0-4-6 15,2-3 6-15,7-4 0 16,0-2 0-16,4 0 3 15,5-3 6-15,5 0 4 16,3-10-1-16,3-12 18 16,0-5-28-16,-7 2 3 15,-9 0 4-15,-8 3 3 16,-5 3 6-16,0 5-18 0,-2 1-8 16,-18 5 7-1,-7 7-8-15,-6 1-22 0,-5 0-30 16,-3 15-62-16</inkml:trace>
  <inkml:trace contextRef="#ctx0" brushRef="#br0" timeOffset="-101265.86">31266 1994 186 0,'0'0'14'0,"0"0"-12"16,0 0-2-16,0 0 27 16,0 0-11-16,-40 109-7 15,40-95 1-15,9-5-7 16,5-2 15-16,3-7-18 15,-1 0 1-15,1 0 18 16,-1-16-10-16,-7-10 0 16,-3-6 3-16,-4-2-10 15,-2 4 10-15,0 2-12 0,0 7 0 16,0 10 16 0,-10 1-13-16,-1 4 1 0,-1 1-4 15,1 5 4-15,-3 0-10 16,-3 0-20-16,-5 9-40 15,-1 7-13-15</inkml:trace>
  <inkml:trace contextRef="#ctx0" brushRef="#br0" timeOffset="-100848.64">30902 1899 227 0,'0'0'30'0,"0"0"-26"15,0 0 19-15,0 0-7 16,0 0-8-16,0 0 6 15,-46 53-14-15,69-34 5 16,10 1-1-16,9-4 6 16,3-4 1-16,1-6-3 15,-6-6-5-15,-3 0-3 16,-14 0 1-16,-9-16-1 16,-5-8 16-16,-9-6-15 15,0-2 5-15,-2 0-6 0,-16 4 0 16,-2 6-4-16,4 1 4 15,1 6-1-15,-1 2-1 16,5 5-6-16,-1 7 0 16,8 1-72-16,0 0-107 15</inkml:trace>
  <inkml:trace contextRef="#ctx0" brushRef="#br0" timeOffset="-100515.65">31215 1757 122 0,'0'0'10'0,"0"0"-4"15,0 0 29-15,0 0 12 16,0 0-15-16,0 0 3 15,40-9-6-15,-31 1-3 16,-1-2 5-16,6-1-13 16,-3-6-4-16,1-3 3 15,-6-2-9-15,-4-4-2 16,-2-2 1-16,0 2-5 16,0 2-2-16,-10 4 0 0,-9 3-4 15,1 4-6-15,-3 5-16 16,0 6-19-16,-1 2-55 15,-3 0-136-15</inkml:trace>
  <inkml:trace contextRef="#ctx0" brushRef="#br0" timeOffset="-98728.2">27115 255 184 0,'0'0'31'15,"0"0"-9"-15,0 0 19 16,0 0-30-16,0 0 15 16,0 0 11-16,0-71-14 15,0 71-1-15,3 0-22 0,1 13-1 16,3 24 1-1,1 21 2-15,-3 23 14 0,-3 17-9 16,-2 8-3-16,0 6 14 16,0-3-16-16,0-9 6 15,-2-8 4-15,-5-12-10 16,5-15 7-16,2-11-9 16,0-12 0-16,0-10 2 15,0-6 1-15,0-2-3 16,0-5 0-16,0-7-2 15,0-5 1-15,2-3-22 16,0-4-16-16,-2 3 5 16,0-3-34-16,0 0-196 15</inkml:trace>
  <inkml:trace contextRef="#ctx0" brushRef="#br0" timeOffset="-98397.15">26745 1124 275 0,'0'0'20'16,"0"0"7"-16,0 0-25 15,0 0 5-15,145-33 20 16,-76 20-9-16,9 4 13 15,14 3-21-15,12 0-3 0,12 4 9 16,9 2-16-16,2-3 7 16,-1 3-6-16,-7 0 3 15,-3 0-4-15,-12 0 0 16,-10 0 0-16,-12-4-2 16,-15 2 2-16,-13 1-3 15,-12-2-12-15,-13 2-28 16,-7 1-16-16,-9-7-103 15</inkml:trace>
  <inkml:trace contextRef="#ctx0" brushRef="#br0" timeOffset="-97656.8">27543 519 216 0,'0'0'32'0,"0"0"-21"16,0 0 3-16,0 0 4 15,0 0-1-15,0 0-11 16,-5 6 0-16,-3 30 9 0,-6 8-1 16,-6 9 3-16,-9-3 13 15,0-5-29-15,-2-9 6 16,4-9-7-16,7-7 2 16,5-6-1-16,1-8-1 15,-1-6-3-15,-1 0-42 16,-2-2-57-16</inkml:trace>
  <inkml:trace contextRef="#ctx0" brushRef="#br0" timeOffset="-97480.7">27243 645 264 0,'0'0'20'0,"0"0"-15"16,0 0-3-1,0 0-1-15,0 0 8 0,119 50-8 16,-74-37 3-16,1-5-4 15,4-7 3-15,1-1-9 16,2 0-4-16,-4-7-91 16</inkml:trace>
  <inkml:trace contextRef="#ctx0" brushRef="#br0" timeOffset="-97182.67">28323 192 193 0,'0'0'54'16,"0"0"5"-16,0 0-45 16,0 0 2-16,0 0 11 15,0 0-17-15,-103 88 4 16,67-45-4-16,3 3-9 15,2-4 5-15,8-2-6 16,6-3 0-16,3-12 0 16,8-9 2-16,1-10-2 15,5-6 0-15,0 0-10 16,0-2-7-16,0-26-39 0,-2-6-74 16,-2-6-32-16</inkml:trace>
  <inkml:trace contextRef="#ctx0" brushRef="#br0" timeOffset="-97027.75">28022 274 114 0,'0'0'49'0,"0"0"-12"16,0 0-26-16,0 0 2 16,0 0 17-16,0 0-16 15,89 31-7-15,-51-8 12 16,0 4-16-16,5-1-1 16,-2-1 0-16,1 2 2 15,-3-2-8-15,-1 0 4 16,-3-7-53-16,-4-17-110 0</inkml:trace>
  <inkml:trace contextRef="#ctx0" brushRef="#br0" timeOffset="-96735.08">29086 156 297 0,'0'0'46'0,"0"0"-19"15,0 0-27 1,0 0 0-16,0 0 10 0,-119 100-8 16,88-59 12-16,2-7-14 15,4-1 2-15,7-3 2 16,1-10-4-16,3-1 0 15,3-11-2-15,4-5-17 16,2-3-27-16,5-7-2 16,0-17-104-16</inkml:trace>
  <inkml:trace contextRef="#ctx0" brushRef="#br0" timeOffset="-96579.79">28891 219 142 0,'0'0'31'0,"0"0"-10"15,0 0 12-15,0 0-19 0,71 118 18 16,-51-86-17 0,1 4-15-16,-2 0 6 0,-7 0-6 15,-6-2-22-15,-6-7-144 16</inkml:trace>
  <inkml:trace contextRef="#ctx0" brushRef="#br0" timeOffset="-94963.62">27449 1191 143 0,'0'0'0'0,"0"0"-5"0,0 0 0 15,0 0 5-15,0 0 12 16,0 0 0-16,6-14-7 16,-14 14-4-16,-7-2 10 15,-6-2 16-15,8 2 19 16,4-3-12-16,2 4-10 16,5-1 13-16,-2 2-21 15,2-3 12-15,2 2 15 16,0-4-23-16,0 2-1 15,0-1-5-15,0-2-7 16,0-5 14-16,0-3-20 16,0-8 0-16,0-4 3 0,10-3-2 15,7-3 3 1,0-3-5-16,1-1 2 16,1 2 5-16,2 3-6 0,1 0-1 15,1 3 5-15,-4 1-3 16,4 4-1-16,2-1-1 15,-1 0 0-15,-2 4 0 16,-2-2 0-16,3 1 0 16,-6 2 1-16,4-8 2 15,-1 3-3-15,-5-3 0 16,1 6 1-16,-1-1 1 16,1 1-2-16,-1 2 0 15,4 1 0-15,0 0 4 16,6 2-4-16,2 1 0 15,-1 2 0-15,4 2-2 0,-1 0 2 16,0-1 0-16,-6 4 0 16,4 2 3-16,-4 2-4 15,-3 2 1-15,-3 2 0 16,-1 0-4-16,2 0 4 16,0 0 0-16,0 0 0 15,2 0 4-15,2 3-5 16,-1 4 1-16,0 0 0 15,2 2-1-15,1-3 1 16,-1 0 0-16,3-1 0 16,1 0 5-16,-3 1-8 15,-1-4 3-15,2 1 0 0,-2-3 1 16,2 2-1-16,-5 1 0 16,-2 0-1-16,-2 1 5 15,-3 1-5-15,-1 1 1 16,-4 0 0-16,3 0-4 15,-1 4 4-15,0 0 0 16,1 2 0-16,3 2 5 16,1-1-5-16,1-2 0 15,1 3 0-15,2-4 0 16,-4 0 0-16,-1-1 0 16,-1-5 0-16,-2 2 5 15,0-2-7-15,-2 3 2 16,3-3 0-16,-6 2-2 15,3-4 2-15,-1 2 0 16,2-4 1-16,1 4 2 0,1-1-3 16,-2-3 0-1,3 2 0-15,1-2 0 0,-1 0 0 16,5 0 0-16,-3 0 0 16,4 0 3-16,-2 0-3 15,-1 0 0-15,2 0 0 16,-3-2-2-16,1-3 2 15,-5 3 0-15,0 2 0 16,-1-2 5-16,0 0-7 16,5-4 2-16,2-2 0 15,7-1-1-15,-2 1 2 16,5-5-1-16,0 1 2 0,-5-1 2 16,1 2-4-1,-4-1 0-15,-1 0 0 0,0-3 2 16,0 3 0-16,0-1-2 15,1 1 8-15,0-1-6 16,-2-4 5-16,1 1-7 16,-3-2 0-16,1 0 2 15,-3 8-2-15,-3 0 0 16,1-1 5-16,-3 0-3 16,4-1 1-16,-3-4-3 15,2 4 0-15,-2 1-2 16,0 4 2-16,-3 0 0 15,6 0-1-15,1 1 6 16,5-3-8-16,2 3 3 0,0 1 0 16,-3-2-3-16,2 3 3 15,-3 2 0-15,1-2-1 16,3 1 5-16,0 2-6 16,2 1 2-16,-1 0 0 15,0 0-4-15,2 0 4 16,-3 0 0-16,1 0 1 15,-4 0 3-15,3 1-5 16,-5-1 1-16,6 3 0 16,-1-2-9-16,-1 2-36 15,-10-3-180-15</inkml:trace>
  <inkml:trace contextRef="#ctx0" brushRef="#br0" timeOffset="-84962.11">30074 10957 302 0,'0'0'56'0,"0"0"-56"16,0 0 2-16,0 0 8 16,0 0 11-16,0 0 9 15,0 0-12-15,0 0-9 16,-7-3 15-16,7 3 2 15,0 0-8-15,0 0 5 16,0 0-20-16,0 0 6 16,0 0-5-16,0 0 0 15,0 0-2-15,0 0-2 0,-2 0 0 16,2 0 4 0,-2 0 0-16,-5-1-1 0,-4-2 2 15,-5-1-2-15,-6 1-3 16,0-1 0-16,0-1 0 15,-5 2 0-15,2-3 0 16,-2-1 0-16,0 1 0 16,1 0 3-16,-3 0-1 15,-2 2-2-15,-2 2 0 16,0 1 0-16,0-2 0 16,2 2 0-16,0 1 0 15,-2 0 4-15,-9 0-5 16,-8 0 1-16,-2 0 0 15,-9 5-2-15,1 4 2 16,2 0 0-16,9 0-1 0,5 2 5 16,8 1-1-16,7-3-3 15,2 0 0-15,7 1-1 16,0 2 1-16,-4 7 0 16,-3 3 0-16,-4 0 4 15,-3 4-5-15,1 4 1 16,-3-2 0-16,-2 5-2 15,0-2 2-15,1 3 0 16,-3-1 2-16,3-2 1 16,4-3-4-16,-3 1 1 15,5-3 0-15,0 4-1 0,2 1 1 16,2 4 0-16,8 1 0 16,3 0 4-16,3 4-5 15,-1 2 1-15,1 4 0 16,-3 7-3-16,3 3 3 15,-3 4 0-15,1 2 0 16,2-3 5-16,-5 2-7 16,-3-1 2-16,2 4 0 15,0 3-2-15,4-5 2 16,1 1 0-16,8-4 0 16,2-3 3-16,-1 2-5 15,3-4 2-15,-3 2 0 16,1-3-2-16,-1 1 3 15,-1-2-1-15,1 0 0 0,-4-2 2 16,0-3-3 0,5-3 1-16,0-2 0 0,4-2-2 15,0-2 2-15,0 2 0 16,0-2 0-16,0 2 3 16,0 1-5-16,6 0 2 15,3 2 0-15,-2 1-2 16,0 4 2-16,-3 0 0 15,0-2 0-15,3 0 3 16,2-6-4-16,0-3 1 16,4-6 0-16,3 0-5 15,3 0 5-15,6-2 0 0,2 0-1 16,2 0 3 0,0-3-4-16,0-4 2 0,0 0 0 15,0-2 2-15,-2 0 0 16,2-2-2-16,2 0 0 15,5 3 0-15,6-6-5 16,3 4 5-16,3-3 0 16,4 2 0-16,1-2 5 15,-2 0-4-15,-2-2 1 16,-7 1 1-16,-4-2-2 16,-6 1-1-16,-1 1 0 15,-3-2 0-15,7-5 0 16,-2 2 0-16,5-2 0 15,4-2-2-15,7 1-3 16,5-2 5-16,6-1 0 0,-3 2 1 16,3 2 0-16,-2-8-1 15,-6 2 0-15,-6 2 4 16,-7 0-3-16,-8 5-1 16,-2-8 0-16,-3 1-2 15,3-2 3-15,0 0-1 16,2 0 0-16,0 0-2 15,6 0-2-15,1 0 4 16,1 0 0-16,6-3 2 16,2-10-1-16,2-1-1 0,0-1 0 15,0-2 4-15,-5 1-3 16,-1-1-1-16,-5 2 0 16,-5 5-1-16,-2-4 1 15,-4 6 0-15,0-4 0 16,0 0 3-16,2 1-4 15,-1-2 1-15,3-1 0 16,0-4-1-16,-2 0 1 16,0 1 0-16,-2-1-1 15,-4 4 4-15,-5 0-1 16,-1 0-2-16,-3 0 0 16,-1-2-3-16,0-2 4 15,5-4-1-15,3-6 0 16,-2-2 5-16,6-3-5 15,0-1 0-15,-1 5 0 0,-2 0-2 16,-8 6 2-16,-1-1 0 16,-4-1 0-16,-2 2 5 15,1-4-5-15,1-1 0 16,1 2 0-16,-2-2-1 16,3-1 1-16,3-8 0 15,1 1 0-15,-1-2 3 16,-3 2-5-16,0 0 2 15,-4 4 0-15,-1-4-2 16,1 3 3-16,-3 0-1 16,-2 2 0-16,-2-1 3 15,0-2-4-15,0 0 1 0,0-2 0 16,0 2-2-16,0 0 2 16,-8 0 0-16,-3-1 0 15,-1 4 3-15,1-4-3 16,-3 1 0-16,4 0 0 15,1-3-2-15,-1 2 2 16,4 1 0-16,0-2 0 16,-3-3 3-16,2 0-4 15,-6-1 1-15,-3 0 0 16,-4-1-1-16,-5 1 1 16,1 1 0-16,-2-4 2 15,3 0 1-15,3 2 0 16,3-1-3-16,-2-1 0 0,1 3 0 15,-1 0 1 1,0-4-1-16,0 2 0 0,-4-2 3 16,1 4-1-16,-5 3-2 15,-4 6 0-15,0 0-2 16,2 3 6-16,2 5-4 16,5-4 2-16,2 1 2 15,2 1-3-15,-2-6-1 16,2 3 0-16,-2 0 0 15,0 0 0-15,0 1 0 16,2 2 0-16,0-4 4 16,5 1-5-16,-1 5 1 0,1-2 0 15,2 4-2 1,0 2 3-16,-2 3-1 0,-1 2 0 16,3 4-3-16,-1 4-1 15,2-3 4-15,1 5 0 16,-5 0-4-16,1 0 1 15,-5-1-2-15,1 1 2 16,-4 2-11-16,1 2 6 16,0 0-25-16,2 0-39 15,1 0-4-15,3 11-53 16</inkml:trace>
  <inkml:trace contextRef="#ctx0" brushRef="#br0" timeOffset="-82992.39">30399 15113 254 0,'0'0'34'0,"0"0"-23"16,0 0 2-16,-149-20 34 15,109 18-19-15,-2 2-5 16,-3 0 7-16,-4 0-5 16,-2 0 10-16,-9 0-7 15,-5 0-19-15,-4 11 17 16,-7 6-15-16,-1 1-4 0,-6 8 9 15,-9 4-13 1,5 4 7-16,2 5 0 0,8 1-10 16,8 2 8-16,13 1-8 15,7 6 0-15,7 1 6 16,1 3-2-16,6 2-3 16,1 6-1-16,3 7 3 15,0 3-4-15,0 0 1 16,2 0 0-16,7 2-1 15,4 1 3-15,9-1-2 16,7-3 0-16,2-2 2 16,0 2-4-16,17-1 2 0,8 0 0 15,4 4-3-15,2 3 4 16,7-5-1-16,0 1 0 16,5-4 1-16,3-5-4 15,8-2 3-15,6-3 0 16,6-8-5-16,11-1 9 15,4-9-6-15,7-4 2 16,5-14 0-16,1-5-2 16,3-2 2-16,-1-7 0 15,-1 0 3-15,-5-2-1 16,-5-6-2-16,-4 0 0 16,-4 0-1-16,2-10-2 15,-4-17 3-15,5-4 0 16,1-13 2-16,1-10 0 15,5-9-4-15,0-3 1 0,2-7 1 16,-2 8 8-16,-1-3-8 16,-14 10 0-16,-9 1 0 15,-15 7 0-15,-11-4 0 16,-9 2-3-16,-6 2 7 16,-4-4-3-16,0-1-1 15,-2-7 0-15,1-4 2 16,3-6 0-16,1-4-2 15,0 6 0-15,-2 2 3 16,-3 1-3-16,-6 5 0 0,-3 8 0 16,-5-1 2-1,-2 7 1-15,0 1-3 16,0 0 0-16,-6-3 6 0,-13 3-6 16,-7-6 1-16,-3 3-1 15,-7-4 8-15,-4 0-6 16,-2 1 1-16,-3 8 1 15,-3 2-4-15,-2 5 10 16,-3-2-8-16,-2 4-2 16,1 4 2-16,-2 7-2 15,2 2 0-15,2 5 0 16,-4 4 1-16,0 3-6 16,-4 4 5-16,-1 5 0 15,1 2-1-15,2 0 1 16,0 0-4-16,5 9-12 0,6 8-20 15,9 5 0-15,7 10-52 16,11 4-80-16</inkml:trace>
  <inkml:trace contextRef="#ctx0" brushRef="#br0" timeOffset="-81380.5">30682 17780 341 0,'0'0'17'16,"0"0"-11"-16,0 0 26 15,0 0-22-15,0 0 11 16,0 0 10-16,-133-44 0 15,97 44-5-15,-9 0-5 0,-8 0-5 16,-7 14 5 0,-10 9-19-16,-5 6 9 0,-6 7 1 15,0 0-4-15,2 4 4 16,8-3-3-16,11 3-3 16,11-4 8-16,11 0-14 15,9 2 0-15,4 4 2 16,6 7 0-16,0 4-2 15,1 10 0-15,1-1 0 16,-3 4 0-16,0-5 0 0,4-3 0 16,7-11-1-1,5-2 3-15,4 2-4 0,0-8 2 16,27 3 0-16,9-5-4 16,12 2 4-16,12-7-2 15,14-3 1-15,8-8-1 16,9-6 2-16,5-14 0 15,5-1 0-15,3 0-2 16,4-22 2-16,-2-4 0 16,1-2 2-16,-6-1 0 15,-14-3-1-15,-7 1-1 16,-14-5 0-16,-6-8-5 16,-4-3 1-16,-2-15 4 15,-3-7 4-15,-2-8-4 16,-5-11 2-16,-1 2-2 15,-7-3 1-15,-7 10 3 0,-11 6-4 16,-9 9 0-16,-9 2 3 16,0 4-3-16,-3-1 4 15,-17 2-4-15,0 12 1 16,-6 1 13-16,-1 8-13 16,-2 10-1-16,-4 4 1 15,-1 3 0-15,-2 6-2 16,2 9-19-16,-1 4-24 15,6 0-37-15,4 0-137 16</inkml:trace>
  <inkml:trace contextRef="#ctx0" brushRef="#br0" timeOffset="-18081.25">9277 1217 80 0,'0'0'34'0,"0"0"-22"15,0 0 19-15,0 0-22 16,0 0-6-16,0 0 8 0,0 0-11 16,0 0 8-16,-9-65-2 15,9 57 8-15,0-5-1 16,0 1-12-16,0 4 1 16,0-1 6-16,0 3-8 15,0 1 6-15,0 1 4 16,0 1-1-16,-4 3 14 15,2 0 5-15,0 0-2 16,0 0-14-16,2 0-12 16,0 0 9-16,0 0-9 15,0 0 3-15,0 0-2 16,0 0-1-16,0 0 0 16,0 0 0-16,0 11 0 15,-4 17 0-15,2 12 0 16,-2 5 0-16,0 8 6 0,-5 1-4 15,0-2-2-15,-2 1 3 16,2-3-1-16,0-1-1 16,2 1-1-16,3-3 0 15,1 0 2-15,1-3-2 16,2-3 0-16,0 3 3 16,0-3-1-16,0-1-1 15,0-2-1-15,0 0 0 16,2 2 2-16,3 0 1 15,-1-2-3-15,-4-2 2 16,3 0 0-16,-3-4-1 0,2-5-1 16,0-4 0-1,1-2-1-15,-1 1 1 0,0 0 0 16,0-1 0-16,0-1 4 16,0-1-6-16,1-2 2 15,1-4 0-15,0-1 0 16,2 0 0-16,-4-2 0 15,0-1 2-15,0-4 1 16,0-2-4-16,0 2 1 16,3-3 0-16,-3 0-2 15,0-2 2-15,0 2 0 16,2 0-2-16,4-2 6 16,-2 2-4-16,3 0 0 0,7-2 0 15,1 4 1 1,8-4 1-16,4 0-2 0,6 0 4 15,6 0-2-15,-1 0-2 16,-2 0 0-16,-1 0 0 16,-3 0 0-16,4 0 0 15,2 0 0-15,4 0 0 16,6-4 3-16,6-4-1 16,6-2-2-16,5 0 0 15,4 4-5-15,-3 2 5 16,2 0 0-16,-5 0 1 15,-7-2 3-15,-5-2-4 16,-4 0 0-16,-5 2 0 0,-1 0-3 16,-3 0 3-16,0 4 0 15,3-2 0 1,1 2 5-16,1 0-6 0,1 0 1 16,1-2 0-16,2-2-3 15,2-3 3-15,1 1 0 16,1-4 0-16,-2 1 5 15,1-2-8-15,-2 6 3 16,0-3 0-16,2 1-2 16,-2 4 2-16,0 1 0 15,-1 0 0-15,2 2 4 16,-2 2-6-16,5-4 2 16,8-2 0-16,7-2-3 15,6-4 3-15,8-6 0 0,0 1 0 16,-6 2 5-16,-1 1-6 15,-9 4 1-15,-9 7 0 16,-5 3-4-16,-8 0 4 16,-5 0 0-16,-3 4 0 15,0 5 4-15,-2-4-5 16,1 4 1-16,-1-4 0 16,-1 1-3-16,1-3 3 15,3-2 0-15,3-1 0 16,-1 0 3-16,5 0-5 15,-1 0 2-15,5-8 0 16,4 2-2-16,1 0 2 0,2 0 0 16,-3 4 0-1,-2 2 5-15,0 0-6 0,-4 0 1 16,0-1 0-16,-1-6-3 16,2-1 3-16,-1 1 0 15,-1-4-3-15,3 3 7 16,-4 0-5-16,2 3 1 15,1-1 0-15,2 0-2 16,2-1 3-16,4 1-1 16,2 2 0-16,-2-4 5 15,-2 2-6-15,-1 0 1 16,-2-1 0-16,-1-2-2 0,0 1 2 16,2-2 0-16,-5 0 0 15,-3 4 4 1,0-1-5-16,4 0 1 0,1-1 0 15,-3 2-3-15,4 4 3 16,-4 0 0-16,1 0-1 16,9-1 6-16,-1 0-5 15,10 0 0-15,7 0 0 16,-1-2-5-16,0 0 5 16,-4 1 0-16,-8 0-1 15,2 4 7-15,1-2-10 16,-4 0 4-16,2 2 0 15,-2-4-3-15,3 0 4 16,1-2-1-16,0 1 0 16,-2-1 1-16,1 0-1 15,-5 5 0-15,-5-7 0 0,-2 4-2 16,0-1 2-16,-7 4 0 16,-4-2 0-16,-5 3 5 15,-2 0-8-15,-2 0 3 16,-2 0 0-16,0 0-1 15,2 0 1-15,0 0 0 16,4 0 0-16,3 0 4 16,1 4-4-16,2 3 0 15,3-1 0-15,-2-1-4 16,3 1 5-16,1 0-1 16,-1-1 0-16,1 1 4 15,0-2-4-15,1 4 0 0,-3-2 0 16,1 2-4-16,-5-2 4 15,6 1 0-15,-1 2 0 16,-1 1 3-16,1 1-6 16,-8-4 3-16,-1 3 0 15,-1-2-3-15,2 2 4 16,5-2-1-16,5-1 0 16,2-1 3-16,4-5-3 15,5 3 0-15,-3-4 0 16,3 2-2-16,-5-2 2 15,-4 0 0-15,0 1 0 16,-3 4 5-16,-1-5-5 0,-1 2 0 16,-2 2 0-1,3-4-4-15,-1 2 5 0,3 0-1 16,-3 2 0-16,-3 0 4 16,2 3-5-16,-5-1 1 15,-3 0 0-15,0-1-1 16,1 3 1-16,1-2 0 15,10 0 0-15,4 2 2 16,9-3-3-16,6 4 1 16,3-1 0-16,-1 0-4 15,-7-2 5-15,-6 0-1 16,-5 1 0-16,-6 0 4 0,-7 1-5 16,-6 0 1-16,-2-1 0 15,-6-1-6-15,-4-2 7 16,1 0-1-16,-3 2 0 15,3-3 4-15,1 1-9 16,-2 5 5-16,1-7 0 16,1 3-3-16,4-2 6 15,0-3-3-15,1 1 0 16,2-1 3-16,1 0-3 16,2 0 0-16,-2 0 0 15,-2 0-3-15,-5 0 3 16,-5 0 0-16,-6 0 0 15,-2 0 3-15,-5 0-7 0,1 0 4 16,-1 0 0-16,2 0-2 16,2 0 3-16,1 0-1 15,5-1 0-15,1 1 1 16,1-3-2-16,1 3 1 16,1 0 0-16,-3 0-3 15,-3 0 3-15,0-1 0 16,-6 1 0-16,-4-4 4 15,0 4-1-15,0-2-3 16,0-7 0-16,0-3 6 16,0-6-5-16,0-5-1 15,-2-2 13-15,-10 0-3 16,2-6 4-16,-3-1-14 16,-5-2 0-16,2-3 15 15,2-1-14-15,2 1 0 0,0-3-1 16,1-3 4-1,5 1-5-15,1-2 1 0,3 5 0 16,2 0-1-16,0 5 1 16,0 0 0-16,0-1 0 15,0 3 2-15,0-1-1 16,-7-3-1-16,-4-2 0 16,-3 0-1-16,5-1 1 15,1 3 0-15,5 2 0 16,3 6 5-16,0 2-10 15,0 3 5-15,0 9 0 16,0-1-1-16,0 7 1 0,0 1 0 16,0 4 0-16,0-1-5 15,-2 2 2-15,-2-2 3 16,2 4 0-16,2-2 2 16,0-8-1-16,0-1-1 15,0-3 0-15,0 1 2 16,0 4 0-16,2 0-2 15,-2 3 0-15,0-2 0 16,0 3 0-16,-10 2-1 16,-9 3-3-16,-6 0 7 15,-6 0-3-15,0 0 0 16,-2 0 0-16,1 2-1 16,3 4 2-16,-4-1-1 15,-6 5 0-15,-5 1 3 16,-12 2-3-16,-8 2 0 0,-9-3 0 15,-4-1 0-15,0 1 0 16,1 1 0-16,5-3-1 16,2 3 6-16,2-2-7 15,0-1 2-15,0 0 0 16,0-4 2-16,3-2-1 16,-5-1-1-16,-5-2 0 15,-10 4 3-15,-10 0-3 16,-9 3 0-16,-8 0 0 15,-9 2-1-15,-7 4 2 16,2-2-1-16,5 2 0 16,4-4 2-16,14-2-2 15,7 3 0-15,13-6 0 16,10 4-2-16,10-2 2 0,0-1 0 16,-1 0 0-16,-3 0 3 15,-10 0-4-15,-9 0 1 16,-8 2 0-16,-9 5-2 15,-1-3 2-15,-2 2 0 16,10 2 0-16,1-4 3 16,9-1-4-16,10 0 1 15,1-3 0-15,3 0 0 16,-4 0 0-16,0-2 0 16,-5 2 0-16,-2 0 2 15,1 1-3-15,6 2 1 0,8-6 0 16,7 3-2-16,2-3 2 15,2-3 0-15,2 0 0 16,6 0 3-16,1 0-3 16,3 0 0-16,1 0 0 15,1 0-1-15,-3-4 1 16,3-2 0-16,-6 1 0 16,-4 2 4-16,-6-1-7 15,-9 0 3-15,0 0 0 16,7 0 0-16,4-2 0 15,4-2 0-15,4 0-1 16,-4-1 6-16,1 2-6 16,5 0 1-16,-4 3 0 0,2-2 0 15,-4 5 0-15,1-2 0 16,-7 2-2-16,0-2 6 16,3 2-6-16,1 1 2 15,11 0 0-15,5 0-2 16,9 0 2-16,0 0 0 15,2 0-1-15,6 0 5 16,-4 0-5-16,-2 0 1 16,-4 0 0-16,-9 0-3 15,-11 1 3-15,-5 7 0 16,-2-2-1-16,-5 2 5 0,6-1-7 16,-3-1 3-1,4-3 0-15,7-3 0 16,9 0 0-16,7 0 0 0,8 0 0 15,5 0 4-15,2-3-9 16,-6-7 5-16,-8-4 0 16,-7-1 2-16,-7 1-2 15,-4 3 0-15,-4 0 0 16,-6 5 3-16,-2 2-6 16,-3 0 3-16,-2 2 0 15,5 1 0-15,0-4 0 16,1 2 0-16,-4-4 0 15,0 5 4-15,1 0-8 16,2-2 4-16,-3 2 0 0,5 0-3 16,4 2 3-16,5 0 0 15,8 0-1-15,6 0 4 16,6 0-6-16,6 0 3 16,1 0 0-16,-3 0 0 15,-2 0 0-15,-9 0 0 16,-4 0 0-16,-5 0 1 15,-6 0-3-15,-8 0 2 16,-3 0 0-16,-10 10-4 16,-4 2 5-16,4-1-1 15,3-6 0-15,15-1 0 16,12-2-5-16,13-2 5 16,11 0 0-16,9 0-4 15,7 0 0-15,-1 0 1 16,3 0 2-16,-3 0 2 15,-6-2-3-15,-7 0 2 16,-10 2 0-16,-13 0-5 0,-1 0 4 16,-5 0 1-16,5 0 0 15,0 0 4-15,1 0-8 16,5 0 4-16,1 0 0 16,2 0-2-16,4-3 2 15,2-4 0-15,2 2 0 16,0 2 3-16,-1 2-5 15,0 1 2-15,-6 0 0 16,-1 0-1-16,2 12 1 0,-2 14-2 16,-2 7-43-1,0 8-35-15,-5 4-14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2.84167" units="1/deg"/>
          <inkml:channelProperty channel="T" name="resolution" value="1" units="1/dev"/>
        </inkml:channelProperties>
      </inkml:inkSource>
      <inkml:timestamp xml:id="ts0" timeString="2023-05-19T11:01:58.358"/>
    </inkml:context>
    <inkml:brush xml:id="br0">
      <inkml:brushProperty name="width" value="0.05292" units="cm"/>
      <inkml:brushProperty name="height" value="0.05292" units="cm"/>
      <inkml:brushProperty name="color" value="#FF0000"/>
    </inkml:brush>
  </inkml:definitions>
  <inkml:trace contextRef="#ctx0" brushRef="#br0">21184 1530 231 0,'0'0'17'16,"0"0"4"-16,0 0-11 15,0 0 10-15,0 0 2 16,0 0-8-16,0 0 17 15,0 0-11-15,0 0-10 16,0 0 17-16,-107-78-14 16,98 74 4-16,0 1-8 15,1 3-9-15,-4 0 6 16,-1 0-4-16,-1 7-2 16,1 17 0-16,-3 8 1 15,5 4-5-15,5 3 4 0,6-2 0 16,0-5-2-1,0-8 2-15,21-8-3 0,4-1 3 16,2-9 0 0,2-5 0-16,0-1 1 0,-2 0-1 15,2-14 9-15,-4-15-4 16,-2-2-5-16,-2-9 0 16,-7 2 3-16,-6 2-2 15,-8 4-1-15,0 5 0 16,0 5 2-16,-16 4-2 15,-5 4-3-15,-6 4 1 16,2 5 1-16,5 2-3 16,2 3 1-16,7 0-18 15,0 6-12-15,4 14-31 16,3 7-44-16</inkml:trace>
  <inkml:trace contextRef="#ctx0" brushRef="#br0" timeOffset="649.23">21201 2358 352 0,'0'0'0'16,"0"0"4"-16,0 0-2 15,-115 12-2-15,93 8 0 16,3 10 5-16,2 13-5 15,1 8 5-15,5 8-5 16,5-4 0-16,4-6 4 16,2-11-4-16,0-14 0 15,6-8 0-15,9-10 1 16,6-6 14-16,-3 0-11 16,3 0 17-16,2-23 4 15,-3-11-15-15,-4-1-1 16,-8-6-7-16,-3 5 1 0,-5 4 0 15,0 4-3-15,0 9 0 16,0 2 3 0,-5 5-3-16,-1 8 0 0,-1 4-3 15,3 0-11-15,0 0 6 16,1 18-38-16,3 12-48 16,-2-6-152-16</inkml:trace>
  <inkml:trace contextRef="#ctx0" brushRef="#br0" timeOffset="3234.58">20698 3242 287 0,'0'0'5'16,"0"0"0"-16,0 0 12 16,0 0-7-16,0 0 7 15,0 0 15-15,-60-100-11 16,58 100 8-16,0 0-19 0,0 0-9 15,-1 2-2-15,-3 24 9 16,-4 20-6-16,-1 18 10 16,-1 15-2-16,-5 14 8 15,2 12-14-15,1 7 1 16,4-2 15-16,3-7-18 16,7-19-1-16,0-9 3 15,0-15-1-15,7-10-6 16,8-10 2-16,3-10 1 15,1-9-3-15,0-4 2 16,3-7 1-16,3-6 2 16,6-4 2-16,7 0-4 15,4 0 0-15,14-14 5 0,8-9-2 16,9-2-3-16,16-4 0 16,15 0 1-16,16-6 2 15,18-1-3-15,13-8 0 16,23-2 0-16,18 2-1 15,10 0 2-15,10 3-1 16,-5 6 0-16,-15 5 4 16,-12 5-7-16,-12 8 3 15,-12 0-2-15,-5 5-5 16,3 5-3-16,15-1 1 16,9-1 5-16,12 1-7 15,-1 1 7-15,-11 3-3 0,-15-1 7 16,-16 5-4-1,-18 0 4-15,-11 0 0 0,-11 0-2 16,-6 0 7-16,-12 0-6 16,-5 0 1-16,-1 0 0 15,-1 0 0-15,2-2 0 16,1-2 0-16,-8 0 0 16,-17 1 3-16,-12-1-4 15,-17 1 1-15,-8 3 0 16,-8 0-3-16,-7 0 3 15,-2-2 0-15,-6 2 0 16,2 0 3-16,-2 0-4 16,0 0 1-16,0 0 0 15,0 0 5-15,0-2-1 16,0-4-4-16,0-5 10 16,0-10-9-16,0-5 4 0,0-4-5 15,0 0 1-15,0-6 1 16,-6-2 1-16,-13-6-3 15,0-6 2-15,-10-6 1 16,-2-7-3-16,0 1 0 16,2 1 0-16,2 11-2 15,4 11 2-15,5 5 0 16,3 3 1-16,2 3 2 16,-3 2-4-16,1 1 1 15,-1 0 0-15,3 1-1 16,1 6 1-16,3-1 0 0,3 6-1 15,-4 3 3-15,4 0-4 16,-3 2-1-16,1 2-18 16,-2 2-8-16,1 2-51 15,-1 2-75-15</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2.84167" units="1/deg"/>
          <inkml:channelProperty channel="T" name="resolution" value="1" units="1/dev"/>
        </inkml:channelProperties>
      </inkml:inkSource>
      <inkml:timestamp xml:id="ts0" timeString="2023-05-19T11:05:32.664"/>
    </inkml:context>
    <inkml:brush xml:id="br0">
      <inkml:brushProperty name="width" value="0.05292" units="cm"/>
      <inkml:brushProperty name="height" value="0.05292" units="cm"/>
      <inkml:brushProperty name="color" value="#FF0000"/>
    </inkml:brush>
  </inkml:definitions>
  <inkml:trace contextRef="#ctx0" brushRef="#br0">16470 10465 189 0,'0'0'6'16,"0"0"12"-16,0 0-6 16,0 0 0-16,0 0 4 15,0 0-7-15,0 0 8 16,0 0-4-16,-67-26-8 15,59 26 7-15,2 0-12 16,0 0 0-16,1 0 0 16,1 0 3-16,2 0-5 15,-4 0 2-15,0 0 0 16,2 0 5-16,-3 0-5 0,1 0 8 16,0 0 0-1,-2 2-4-15,1 2 10 0,1 0-14 16,-1 0 2-1,-4 0 0-15,0 1 1 0,-3-2 0 16,-1 1 2-16,-1 1-4 16,1 0 9-16,1 1-9 15,1-2 5-15,4 0 3 16,3-2-8-16,3-2-1 16,0 0 0-16,3 0-2 15,0 0-6-15,0 0-39 16,0 0-62-16,0-2-24 15</inkml:trace>
  <inkml:trace contextRef="#ctx0" brushRef="#br0" timeOffset="544.27">15616 11157 320 0,'0'0'14'0,"0"0"-5"15,0 0-9-15,0 0-2 16,0 0 2-16,0 0 5 0,18 0 2 16,9 0 14-1,-1 0-15-15,5 5 8 0,-2-3-2 16,0-2-3-16,2 0 12 16,1 0-21-16,3 0 2 15,-1 0 0-15,-2 0-2 16,-1-2 0-16,-8-5 0 15,2-1-7-15,-4-2-3 16,-6-5-23-16,-8 0-23 16,-5-3-31-16,-2-4-34 15</inkml:trace>
  <inkml:trace contextRef="#ctx0" brushRef="#br0" timeOffset="958.65">15915 10962 120 0,'0'0'40'0,"0"0"-14"0,0 0-6 16,0 0-1-16,0 0 10 16,0 0 2-16,-12-1 4 15,12 1-5-15,-2 0-10 16,2 0 2-16,0 0-14 16,0 0-3-16,0 0 5 15,0 0-10-15,0 0 0 16,0 0 4-16,18 11-3 15,5 4 9-15,4 2-10 0,-2 4 0 16,7-2 4 0,-6 2-4-16,1-2 0 0,-2 2 2 15,-5-1 0 1,-7 0 3-16,-2 3-2 0,-3-2-1 16,-6-1 16-16,0-3-4 15,-2 0-4-15,0-1 3 16,0 0-5-16,-4-4 9 15,-10 1-12-15,-4-1-2 16,0-3 6-16,-2 3-9 16,0 2 0-16,2-2 1 15,3 1 4-15,1-3-10 16,6-5-17-16,8 2-85 16,0-4-82-16</inkml:trace>
  <inkml:trace contextRef="#ctx0" brushRef="#br0" timeOffset="2558.61">15429 15400 118 0,'0'0'81'0,"0"0"-36"16,0 0-15-16,0 0 5 15,0 0-2-15,0 0-3 16,-16 0-6-16,16 0-12 16,0 0 9-16,0 0-18 15,0 0 3-15,0 0 5 16,0 2-4-16,16 2 18 15,6 0-4-15,2 0-6 16,10-4 9-16,4 0-21 16,0 0 5-16,4 0 4 15,-1 0-11-15,-2-10 3 16,-1-3-4-16,-5 5 1 16,-1-5-1-16,-6-1 0 0,-3 1-8 15,-5 3-17-15,-5-3-10 16,-6 1-10-16,-7 2 1 15,0-2-10-15,0 6-8 16,-20 2-48-16,-2-4-10 16</inkml:trace>
  <inkml:trace contextRef="#ctx0" brushRef="#br0" timeOffset="2860.34">15743 15205 59 0,'0'0'78'15,"0"0"6"-15,0 0-31 16,0 0-17-16,0 0 0 15,0 0-12-15,-2-12 5 16,2 12-18-16,0 0-6 16,8 0 9-16,13 0 7 15,6 3 2-15,2 9-10 0,4 6-4 16,-2 2 7-16,0 4-12 16,-4 4-2-16,-4 0 7 15,-4 2-4-15,-3-3 5 16,-5-4-8-16,-2 0-2 15,-4-4 18-15,-5 1-16 16,0-2-1-16,0 4 5 16,-14 0-4-16,-11 5 2 15,-2-5-4-15,2-4 2 16,2 0-5-16,3-9 3 0,7-4-18 16,3-5-27-1,10 0-56-15,0-11-177 0</inkml:trace>
  <inkml:trace contextRef="#ctx0" brushRef="#br0" timeOffset="11109.99">16084 17754 358 0,'0'0'39'0,"0"0"-13"16,0 0-13-16,0 0-6 15,0 0 9-15,0 0 18 16,-125-86-21-16,106 64-8 16,-6 0 12-16,-4 0-3 15,-7 0 5-15,-2 0-8 16,-2 7 0-16,-2 8 3 16,-1 7-14-16,5 0 2 15,9 0-2-15,10 0 2 16,9 0 4-16,6 0 0 15,4 0-6-15,0 7 0 16,0 4-7-16,25 11 7 0,12 8-5 16,13 6 7-1,8 8-2-15,8 10 0 0,3-4 1 16,-2 2-1-16,0-6 0 16,-9-1 0-16,-7-10 0 15,-9 2 2-15,-11-3-2 16,-10-2 0-16,-15 3-6 15,-6 2 6-15,0 12 3 16,-22-5-2-16,-12 1-2 16,-5-6 0-16,1-20-1 15,2-6 1-15,7-13-3 16,7 0 0-16,9 0-4 16,5 0 1-16,6 0 7 15,2-4-24-15,0-11 1 0,0-6 11 16,19-5 12-1,7-15 0-15,3 1 0 0,5 4 0 16,-5 0-1-16,0 9 1 16,-5 6 0-16,0 11 0 15,-3 2 2-15,-4 8-6 16,-1 0-1-16,2 8-1 16,-1 21 6-16,8 4 0 15,0 3 1-15,0 4 1 16,-2-4 2-16,2-5-3 15,0-7-1-15,-1-8 0 16,0-6 0-16,-3-3 1 0,-3-5-1 16,-7-2 0-16,-3 0 0 15,2-6 0-15,-8-19 2 16,-2-16 4-16,0-4 4 16,-4-4-10-16,-15 5 1 15,-5 13 5-15,1 0 0 16,-3 7 7-16,-1 8-8 15,1 1-5-15,3 7 2 16,4-1-2-16,3 9 0 16,7 0 0-16,5 0-6 15,4 0 5-15,0 0-12 0,0 0-7 16,0 0 11 0,0 0 9-16,13 0 0 0,5 4 0 15,-3 1-1-15,5-4-1 16,0-1 0-16,0 0 2 15,3-10 1-15,-2-17 0 16,4-4 1-16,-3-9-1 16,-1-9 0-16,-8-1 4 15,-2 2-5-15,-6-6 0 16,-5 10 0-16,0 2 2 16,0 2-2-16,-16 6 0 15,-5 10 2-15,4 5-3 16,3 7 1-16,8 4 0 15,4 8-4-15,2 0 3 0,0 4-5 16,4 27-4 0,23 19 10-16,13 12 10 15,9 14-10-15,11-4 0 0,5-2 4 16,1 6-3-16,-3 1 0 16,-10-1-1-16,-8 5 5 15,-11-6-9-15,-15 6 4 16,-12-2 0-16,-7-2 4 15,0-11 5-15,-22-4 0 16,-11-12-4-16,-10-11-3 16,-3-15 6-16,-8-2-8 15,2-14-4-15,6-6 4 16,6-2-17-16,8 0-2 0,8-2-5 16,6-21-22-1,10-7-6-15,5-10-69 0</inkml:trace>
  <inkml:trace contextRef="#ctx0" brushRef="#br0" timeOffset="11417.96">16919 17281 466 0,'0'0'44'0,"0"0"-29"15,0 0-12-15,20 128 0 16,18-51 6-16,9 9-5 16,2 2 20-16,5 0-12 15,-3-6-10-15,0-7 5 16,-2-12-7-16,-5-8-1 15,-5-11-5-15,-6-13-29 16,-10-7-1-16,-10-13-36 16,-13-1-12-16,0-2-119 15</inkml:trace>
  <inkml:trace contextRef="#ctx0" brushRef="#br0" timeOffset="11606.68">16956 17874 481 0,'0'0'37'0,"0"0"-35"16,0 0-2-16,0 0-11 15,0 0 11-15,0 0 0 16,126-124-7-16,-84 97-35 16,0 0-19-16,-5 5-14 15,-4 4-1-15,-6 4-16 0</inkml:trace>
  <inkml:trace contextRef="#ctx0" brushRef="#br0" timeOffset="12226.12">17503 17634 218 0,'0'0'51'16,"0"0"4"-16,58 116-29 15,-31-64-6-15,2 7 6 16,0 7 5-16,0-6-17 15,-2-2 1-15,-3-14-15 16,-2-10 0-16,-4-14-1 16,-5-12 1-16,-1-4 0 0,-3-4 2 15,-1-7 1 1,-1-37 2-16,-2-15-5 0,-1-1-2 16,1 0 1-1,-1 5-9-15,-2 5 8 0,2 10 1 16,-1 10 2-1,1 6-2-15,1 16 1 0,2 4-1 16,1 4-1-16,6 0 3 16,3 26-1-16,6 7 16 15,-3 11 0-15,-2 3-5 16,-2-5-11-16,-1 7 0 16,-1-5 8-16,-1-12-6 15,2-2-2-15,-3-16 0 16,0-6 3-16,0-6-5 0,3-2 2 15,-1-6 0 1,4-28-4-16,0-6 4 0,-5-10-5 16,3-4-5-16,-5 1-4 15,-5 7 12-15,1 6-9 16,-7 14 2-16,3 13 8 16,-3 8 2-16,0 5 21 15,0 0 13-15,2 0-26 16,-2 22 3-16,2 6 4 15,2 12-15-15,3-1 10 16,4-3-11-16,2-5 0 16,5 2 0-16,0-3-2 15,5-2 0-15,3-8-22 16,0-6-25-16,3-14-12 16,0 0-23-16,-2 0-38 0</inkml:trace>
  <inkml:trace contextRef="#ctx0" brushRef="#br0" timeOffset="12623.59">18481 17788 469 0,'0'0'51'0,"0"0"-51"16,0 0-2-16,0 0 1 15,0 0 2-15,0 0 3 16,-46 118-4-16,46-73 0 15,0-1 1-15,0-4-1 0,4-10-1 16,14-6 1 0,0-7-6-16,2-4 3 0,2-13-17 15,-2 0 7-15,-3 0 6 16,-5-26-26-16,-1-4 24 16,-5-6 9-16,-2-6 0 15,-4 8 8-15,0 6 11 16,0 6 12-16,0 13 9 15,0 5-12-15,0 3 4 16,0 1-7-16,0 0-23 16,0 0-2-16,0 0-6 15,15 5 6-15,7 17 8 16,9-3-8-16,5 3 0 0,2 0-5 16,3-8-39-1,5 0-16-15,3-14-13 0,-1 0-27 16,4 0-186-16</inkml:trace>
  <inkml:trace contextRef="#ctx0" brushRef="#br0" timeOffset="12849.93">19381 17566 482 0,'0'0'100'0,"0"0"-95"0,0 0-3 15,0 0 1-15,-31 124-1 16,27-70 10-16,-3 10-12 16,-1 11 3-16,-6 7-3 15,1-2 0-15,-1 4-6 16,1-14-5-16,4-20-25 16,0-18-25-16,0-32-32 15,0-9-27-15</inkml:trace>
  <inkml:trace contextRef="#ctx0" brushRef="#br0" timeOffset="13025.9">19192 17714 558 0,'0'0'59'0,"0"0"-59"0,43 120 5 15,5-71 20-15,8-9-14 16,4-4 2-16,5 0-13 15,2 0 0-15,5-2-39 16,-18 5-101-16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2.84167" units="1/deg"/>
          <inkml:channelProperty channel="T" name="resolution" value="1" units="1/dev"/>
        </inkml:channelProperties>
      </inkml:inkSource>
      <inkml:timestamp xml:id="ts0" timeString="2023-05-19T11:06:45.772"/>
    </inkml:context>
    <inkml:brush xml:id="br0">
      <inkml:brushProperty name="width" value="0.05292" units="cm"/>
      <inkml:brushProperty name="height" value="0.05292" units="cm"/>
      <inkml:brushProperty name="color" value="#FF0000"/>
    </inkml:brush>
  </inkml:definitions>
  <inkml:trace contextRef="#ctx0" brushRef="#br0">15105 6391 225 0,'0'0'33'0,"0"0"-9"15,0 0-8-15,0 0 20 16,0 0 2-16,0 0-3 16,0 0-10-16,0 0-20 15,-48 0-2-15,48 0 5 16,-2 0 1-16,2 0 11 15,0 0-7-15,0 0-1 16,0 0 9-16,0 0-14 0,0 0 4 16,0 0 3-1,0 0-8-15,0-2 1 0,0 2-7 16,4-3 0-16,23-1 3 16,11-1-2-16,7-2-1 15,5 0 2-15,13 0 0 16,3-2-1-16,8-6-1 15,0-1 0-15,0-3 2 16,-8-2-2-16,-8 1 0 16,-9 2 0-16,-16 4 2 15,-10 6-2-15,-10 3 0 16,-8 4-4-16,-3 1 4 0,-2-1-29 16,0 1-32-16,0 0-89 15,-9 0-174-15</inkml:trace>
  <inkml:trace contextRef="#ctx0" brushRef="#br0" timeOffset="457.5">15549 6092 324 0,'0'0'42'0,"0"0"-29"15,0 0-10-15,0 0 1 16,0 0-4-16,0 0 14 16,11 0 15-16,7 0-11 15,2 4 7-15,4 4-7 16,5 2-1-16,3-1 2 15,3 2-8-15,2 1-2 16,0-2-2-16,-1 0-5 16,-1-3 5-16,-4 2-7 15,-2-1 1-15,-2-2 1 0,-6 1 0 16,-2-1-2 0,-5 1 2-16,-5 3-1 0,-5 4 5 15,-4 5-1-15,0 0 9 16,-2 6 9-16,-19 0-12 15,-2 0-5-15,-2-4-4 16,2-4-1-16,8-5 0 16,4-6-1-16,6-6-4 15,3 0-15-15,2 0-75 16,0 0-80-16</inkml:trace>
  <inkml:trace contextRef="#ctx0" brushRef="#br0" timeOffset="2251.92">16792 5400 182 0,'0'0'149'0,"0"0"-117"16,0 0 4-16,0 0 4 16,-31-116 7-16,29 104-15 15,0 1-11-15,2 11-1 16,-2 0-20-16,-1 18 2 16,-1 29-2-16,-8 19 1 0,4 8 4 15,1 4-5-15,3-2 0 16,4-10 3-16,0-10-3 15,13-13 0-15,14-17 0 16,2-14 2-16,4-12 1 16,0 0-3-16,1-16 0 15,-5-16 5-15,-7-7-4 16,-7 1-2-16,-5-3 0 16,-8-2-8-16,-2 3 3 15,0 0 1-15,0 9 5 16,0 6-1-16,0 11 2 15,0 10-1-15,0 4 0 16,0 4-11-16,0 24 7 0,0 8 3 16,4 4 1-1,9-2 1-15,6-3 0 0,-1-8-1 16,-1-6 0-16,-1-10 2 16,-1-4-3-16,-3-7 1 15,1 0 0-15,-2 0 9 16,5-16-2-16,-3-12-1 15,3-7-1-15,-5-2-5 16,1-4 4-16,-6 1-4 16,-6 4 0-16,0 2 1 15,0 4 0-15,0 0-1 16,0 6 0-16,0 6-4 0,0 8-2 16,0 5-24-16,2 5-49 15,5 5-75-15,-1 23-4 16</inkml:trace>
  <inkml:trace contextRef="#ctx0" brushRef="#br0" timeOffset="2570.73">17470 5704 33 0,'0'0'112'0,"0"0"-95"16,0 0-13-16,0 0-4 15,0 0-34-15</inkml:trace>
  <inkml:trace contextRef="#ctx0" brushRef="#br0" timeOffset="3154.77">17470 5704 123 0,'-20'-1'45'0,"18"1"-6"16,-3-3 11-16,0 3-12 16,3-2-11-16,0 2-6 15,0-1-5-15,0 1 7 0,0-2-9 16,-1-1-5-16,1 3 2 16,0 0-6-16,0 0 4 15,-3 0-1-15,-2 0-3 16,-1 11 7-16,-3 7-5 15,-1 3 2-15,1 6 9 16,3-4-9-16,2 2-3 16,6-3-6-16,0-2 2 15,0-4-2-15,0-5 0 16,0-2 0-16,6-3-2 0,7-4 2 16,-1 0 0-16,5-2 1 15,1 0 4-15,-3 0-4 16,1-10 1-16,-3-6-1 15,-2-4 2-15,-4-3-1 16,-7 0-2-16,0-1 1 16,0 2 2-16,-3 3-1 15,-8 5-2-15,-2-2 0 16,-1 7 10-16,1 0-9 16,-1 6 0-16,6-2-1 15,1 5-4-15,-1 0 3 16,0 0-15-16,2 3-30 15,2 11-32-15,4 2-68 16</inkml:trace>
  <inkml:trace contextRef="#ctx0" brushRef="#br0" timeOffset="15259.21">20121 9974 338 0,'0'0'6'15,"0"0"-6"-15,0 0 1 16,0 0-5-16,0 0 4 16,0 0 0-16,0 0 2 0,-27 92 0 15,30-86-1-15,-1-4 5 16,-2 0-5-16,0 2 10 16,0 3-11-16,0 0 0 15,-7-1-16-15,0 0-97 16,-3-2-89-16</inkml:trace>
  <inkml:trace contextRef="#ctx0" brushRef="#br0" timeOffset="15858.12">20235 9851 143 0,'0'0'90'16,"0"0"-70"-16,0 0-15 16,0 0 24-16,0 0-8 15,0 0-10-15,-7 25 21 0,7 0-12 16,0 6 12-16,-8 3-12 15,-8 0-4-15,1-4 5 16,-4-3-19-16,3-2 2 16,3-7-4-16,2-1 3 15,2-3-4-15,2-5 1 16,-1 4-5-16,1-4-21 16,2 0-65-16,-1-8-71 15</inkml:trace>
  <inkml:trace contextRef="#ctx0" brushRef="#br0" timeOffset="16149.51">19990 9956 335 0,'0'0'40'16,"0"0"-15"-16,0 0 14 16,0 0-25-16,0 0-9 15,0 0-3-15,35 7 0 16,-12 10-1-16,-1-1 2 16,-2 4-3-16,-2-4 0 0,-5 1-3 15,1-4 3-15,-1 1-43 16,3 0-58-16,1 0-36 15</inkml:trace>
  <inkml:trace contextRef="#ctx0" brushRef="#br0" timeOffset="16399.62">20436 10028 89 0,'0'0'166'16,"0"0"-150"-16,0 0-14 15,0 0 16-15,0 0 15 16,0 0 6-16,21 38-20 16,-11-14-10-16,-4 4 2 15,3 3-11-15,2 4 0 16,5-1-6-16,-5 6-159 15</inkml:trace>
  <inkml:trace contextRef="#ctx0" brushRef="#br0" timeOffset="17086.25">20123 10587 220 0,'0'0'255'0,"0"0"-242"16,0 0-11-16,0 0 9 15,0 0-6-15,0 0 1 0,-117 107-6 16,101-63 2-1,3 0-1-15,-3-6-1 16,5-4 0-16,1-6 0 0,2-6 0 16,1-5-8-16,3-6-33 15,4-6-21-15,0-5-12 16,0 0-42-16</inkml:trace>
  <inkml:trace contextRef="#ctx0" brushRef="#br0" timeOffset="17244.4">19971 10750 104 0,'0'0'122'15,"0"0"-120"-15,0 0 18 16,0 0-6-16,0 0-9 16,0 0-5-16,79 131-1 15,-59-106-28-15,-2-5-31 0</inkml:trace>
  <inkml:trace contextRef="#ctx0" brushRef="#br0" timeOffset="17550.55">20370 10862 294 0,'0'0'41'15,"0"0"-40"-15,0 0 3 0,0 0-4 16,0 0 11 0,0 0 3-16,31 25-8 0,-23-12 14 15,-2 4-14-15,-3 0 0 16,-1-1 5-16,-2 5 4 16,0 1-3-16,0 2-2 15,0 0-6-15,0 2 6 16,0-4-10-16,0-2 0 15,0-4-3-15,0-2 3 16,0-6-21-16,2-2-41 16,14-2-80-16</inkml:trace>
  <inkml:trace contextRef="#ctx0" brushRef="#br0" timeOffset="18010.91">20170 11530 381 0,'0'0'25'15,"0"0"-20"-15,0 0 14 16,0 0 8-16,0 0-17 16,0 0-10-16,-91 101 0 15,68-58 1-15,-1 0 1 16,4-3-2-16,0-3 0 0,7-6 0 16,3-9-4-1,4-5-7-15,6-12-39 0,0-2-31 16,0-3-76-1</inkml:trace>
  <inkml:trace contextRef="#ctx0" brushRef="#br0" timeOffset="18185.16">19992 11690 316 0,'0'0'80'0,"0"0"-79"16,0 0 1-16,0 0-2 0,0 0 0 15,0 0 1-15,80 53-4 16,-53-31-16-16,-1 2-51 16,5-4-73-16</inkml:trace>
  <inkml:trace contextRef="#ctx0" brushRef="#br0" timeOffset="18599.74">20347 11708 234 0,'0'0'104'15,"0"0"-96"-15,0 0-8 16,0 0 0-16,0 0 17 16,0 0-14-16,91-82-3 0,-76 82 2 15,-8 0 0-15,-3 0 4 16,-4 14 14-16,0 10 0 15,-9 6 3-15,-10 2-21 16,-2 3-2-16,3-3 4 16,3-6-2-16,3-6-2 15,8-8 0-15,4-4 0 16,0-8-4-16,0 0-6 16,7 0 1-16,13 0 9 15,0 0 5-15,5-12-1 16,-3 4-4-16,-4 2 3 15,-5 6-3-15,-6 0 0 0,-5 0-2 16,-2 0 2-16,0 8 3 16,0 10 9-1,-2 6-12-15,-16 7-3 0,-2 4-22 16,0 3-56-16,2 4-67 16</inkml:trace>
  <inkml:trace contextRef="#ctx0" brushRef="#br0" timeOffset="18950.16">20172 12825 348 0,'0'0'50'0,"0"0"-43"16,0 0-6-16,0 0 20 15,0 0-5-15,0 0-16 16,-131 97 5-16,115-72-5 15,3-2 0-15,-1-4-1 0,3-5-1 16,3 1-14-16,0-7-45 16,4-1-76-16</inkml:trace>
  <inkml:trace contextRef="#ctx0" brushRef="#br0" timeOffset="19132.71">19946 12861 262 0,'0'0'151'16,"0"0"-151"-16,0 0-3 15,0 0-2-15,0 0 5 0,0 0 0 16,39 92 0 0,-18-63-17-16,2-5-36 0,2-10-13 15,0-6-26-15,2-8-85 16</inkml:trace>
  <inkml:trace contextRef="#ctx0" brushRef="#br0" timeOffset="19441.46">20282 12914 222 0,'0'0'93'0,"0"0"-84"15,0 0 1-15,0 0 2 16,0 0 14-16,0 0-10 15,36 70-12-15,-26-51 0 0,-3-4-4 16,2-3 1-16,-2-3 0 16,2-7-1-16,-5-2-7 15,2 0 6-15,2 0 1 16,-2-1 4-16,3-13-2 16,-1 2 0-16,0 1-1 15,-2 10-1-15,-1 1-1 16,-1 0 0-16,5 0 0 15,0 8 1-15,0 10 3 16,2 8-3-16,-9 6 0 16,1 4 0-16,-3 6-83 15,0 5-185-15</inkml:trace>
  <inkml:trace contextRef="#ctx0" brushRef="#br0" timeOffset="19872.22">20222 13587 437 0,'0'0'22'0,"0"0"-18"16,0 0-4-16,0 0 0 16,-123 110-1-16,107-80 1 15,-1 1-2-15,1-3-3 16,1-4-16-16,-1-6 6 0,3-7-21 16,3-10-2-16,6-1-28 15,2 0-29-15</inkml:trace>
  <inkml:trace contextRef="#ctx0" brushRef="#br0" timeOffset="20033.4">20008 13726 279 0,'0'0'40'16,"0"0"-32"-16,0 0-4 16,0 0 14-16,0 0-4 15,0 0-14-15,82 65 3 16,-60-50-3-16,3-7-10 15,0-4-16-15,-2-4-56 0,4 0-128 16</inkml:trace>
  <inkml:trace contextRef="#ctx0" brushRef="#br0" timeOffset="20484.4">20360 13684 158 0,'0'0'140'15,"0"0"-137"-15,0 0-2 16,0 0 9-16,0 0 5 16,0 0-7-16,109-66-8 15,-96 63 1-15,-6 3 1 16,-5 0-2-16,-2 0 0 0,0 0 4 16,0 0 17-16,0 3-3 15,0 11-5-15,-7 12-13 16,-13 3 6-16,-2 10-3 15,-2-3-3-15,1-1 4 16,6 1 0-16,3-13 5 16,7-7-9-16,7-10 3 15,0-6-4-15,0 0 1 16,11 0 0-16,10 0 18 16,3-4-17-16,3-6 7 15,0 0-8-15,-1 3 0 16,-6 4 1-16,-2 3 0 15,-7 0-1-15,-4 0 1 16,-1 0 0-16,0 8 1 0,-4 12 6 16,-2 6 2-16,0 9 3 15,-2 3-13-15,-15-1 0 16,2-6-17-16,6-9-54 16,7-5-47-16,2-2-114 15</inkml:trace>
  <inkml:trace contextRef="#ctx0" brushRef="#br0" timeOffset="20859.48">20291 14691 430 0,'0'0'67'15,"0"0"-64"-15,0 0-5 0,0 0 2 16,-98 120 0-16,82-79-3 16,-5 0 3-16,6-5 0 15,2-7 0-15,2-10-8 16,2-11-3-16,2-4-26 16,3-4-39-16,1 0-86 15</inkml:trace>
  <inkml:trace contextRef="#ctx0" brushRef="#br0" timeOffset="21198.9">19994 14847 364 0,'0'0'88'0,"0"0"-88"16,0 0 3-16,0 0-1 16,0 0 25-16,0 0-20 15,83 88 0-15,-59-74-1 16,-2-5-5-16,3-1 3 0,-1 1-4 15,-1 1 0 1,-4-6-2-16,2 0 2 0,-3-4-3 16,-1 0-19-16,-1 0-78 15,-3-4-152-15</inkml:trace>
  <inkml:trace contextRef="#ctx0" brushRef="#br0" timeOffset="21884.53">20484 14834 189 0,'0'0'96'0,"0"0"-79"15,0 0 8-15,0 0 28 16,0 0-10-16,0 0 7 15,0-13-20-15,-8 13-4 16,-1 8-9-16,-3 10-13 16,-1 9 5-16,1 10-9 15,4 7 0-15,4 0 4 16,-1 0-4-16,5-4 0 0,0-4 0 16,2-1 2-16,16-3-6 15,4-13 4 1,3-6-11-16,2-5 5 0,0-8-10 15,-8 0 10-15,-3 0 3 16,-7-13 2-16,-3-1-1 16,-4 1 2-16,-2-5 0 15,0 4 1-15,0 1 1 16,0 8-2-16,-6 1 3 16,-5 4-3-16,0 0 0 15,-3 0-6-15,4 9-45 16,-4 15-62-16</inkml:trace>
  <inkml:trace contextRef="#ctx0" brushRef="#br0" timeOffset="22719.49">20088 15383 278 0,'0'0'160'15,"0"0"-141"-15,0 0-13 16,0 0 14-16,0 0 3 0,0 0-23 15,-76 75 1 1,64-35 2-16,2 0-3 0,-1-4 0 16,1-5 0-1,2-12-3-15,3-5 2 0,1-1-32 16,4-5-44-16,0 1-52 16</inkml:trace>
  <inkml:trace contextRef="#ctx0" brushRef="#br0" timeOffset="22936.04">19938 15468 261 0,'0'0'150'16,"0"0"-150"-16,0 0-1 16,0 0 1-16,0 0-3 15,0 0 6-15,54 30-5 16,-27-5 2-16,-3-1 0 15,1 3-2-15,1-4-12 16,-1-5-15-16,-1-4-32 16,3-2-48-16</inkml:trace>
  <inkml:trace contextRef="#ctx0" brushRef="#br0" timeOffset="23504.94">20270 15396 254 0,'0'0'54'16,"0"0"-50"-16,0 0 5 16,0 0-2-16,0 0 2 15,0 0 5-15,29-59-5 16,-18 56 10-16,1 3-2 16,-1 0-14-16,0 0 10 15,2 0-8-15,-2 3 8 16,-1 12 4-16,-2 7-14 0,3 6 12 15,1 6 0-15,-3 7-9 16,1-2 3-16,-2-3-6 16,-2-4-3-16,3-5 8 15,-3-9-7-15,1-2-1 16,0-6 0-16,-2 0 3 16,-1-2-7-16,0-4-2 15,1 2-36-15,-3-2-43 16,0 0-36-16</inkml:trace>
  <inkml:trace contextRef="#ctx0" brushRef="#br0" timeOffset="23743.96">20318 15583 314 0,'0'0'101'0,"0"0"-101"16,0 0-5-16,0 0 5 16,0 0 4-16,0 0-4 15,81-9 1-15,-50 0-1 16,1 1 2-16,-5-5-2 16,-5 7 0-16,-2 6-13 15,-7 0-31-15,-4 0-63 0</inkml:trace>
  <inkml:trace contextRef="#ctx0" brushRef="#br0" timeOffset="24126.24">20248 16114 313 0,'0'0'150'15,"0"0"-147"-15,0 0 0 16,0 0 11-16,-67 104-6 16,52-55-2-16,-1-5-2 15,1-4-2-15,1-4-1 16,3-8-1-16,2-6 0 16,2-12-3-16,1-2-15 15,1-4-51-15,-3-4-43 16</inkml:trace>
  <inkml:trace contextRef="#ctx0" brushRef="#br0" timeOffset="24302.9">20023 16262 315 0,'0'0'40'15,"0"0"-36"-15,0 0-4 16,0 0 8-16,114 36-8 15,-81-17 1-15,1-6-2 16,-1 0-25-16,5 0-67 16,0-4-150-16</inkml:trace>
  <inkml:trace contextRef="#ctx0" brushRef="#br0" timeOffset="24801.02">20536 16361 10 0,'0'0'290'15,"0"0"-287"-15,0 0 2 16,0 0 14-16,0 0 5 16,0 0-22-16,-21-9 4 15,21 31-2-15,0 1 8 0,5 3-1 16,13 0-1-1,2 2 0-15,8 1-9 0,4 4 3 16,2-1 0-16,-1 3-3 16,-4 5 12-16,-3-5-10 15,-3-3-1-15,-7-2 9 16,-5-5-9-16,-5-9-2 16,-6-7 3-16,0 0 3 15,0-9 7-15,0 0-12 16,-11 0 1-16,-5 0-1 15,-1-18-1-15,1-8-4 16,5-5 4-16,2-4-7 16,5-9 7-16,-1-3 0 15,5-5 1-15,0 2 1 16,0 10-2-16,-7 12 0 0,-1 6 4 16,-6 10-4-1,-3 6 10-15,-2 2-6 0,0 4 0 16,-4 0-4-16,-1 0-7 15,-1 4-3-15,1 10-40 16,6-1-35-16,4 0-146 16</inkml:trace>
  <inkml:trace contextRef="#ctx0" brushRef="#br0" timeOffset="32760.21">23510 4856 220 0,'0'0'4'0,"0"0"0"16,0 0 12-16,0 0 22 16,0 0 7-16,0 0-31 15,0 0-3-15,-11-32 0 16,11 28-6-16,0 0 18 0,0-1-7 16,-2 4-2-16,2-3 12 15,-2 2-7-15,2 2-1 16,-3 0 10-16,1 0-10 15,2 0 3-15,-2 0-21 16,2 0 5-16,0 0-10 16,-2 20 2-16,2 10 3 15,0 11 3-15,0 5-1 16,0-1 0-16,0-2-2 16,9-1 0-16,4-6-2 15,3-4 2-15,1-8 0 16,3-8 0-16,1-9 3 0,-2-4-3 15,1-3 0-15,-1 0 0 16,0-5 1-16,-1-18 0 16,-5-3-1-16,-3-4 1 15,-4 0 3-15,-3 0-8 16,-3 2 1-16,0 0 2 16,0 0-6-16,0 6 4 15,0 6 1-15,0 10 1 16,0 3 2-16,0 3-4 15,0 0-4-15,0 11 2 16,4 15 1-16,4 2 4 16,9 6 0-16,-4 0 0 15,5-3 4-15,3-2-4 16,-2-7 0-16,3-4 0 16,1-2-2-16,-4-6 4 0,-1-5-2 15,-5-4 0-15,-1-1 1 16,-5 0 2-16,1 0-3 15,-1-13 0-15,-5-12 13 16,-2-3-12-16,0-4 0 16,0 2-1-16,-7 0 4 15,-8-2-3-15,3 2-1 16,-1 3 0-16,5 8-1 16,0 3 1-16,2 8-1 15,2 1-3-15,1 7-23 16,3 0-32-16,0 0-74 15</inkml:trace>
  <inkml:trace contextRef="#ctx0" brushRef="#br0" timeOffset="34600.26">24129 5213 29 0,'0'0'35'15,"0"0"-4"-15,0 0-15 16,0 0 1-16,0 0 2 16,0 0-8-16,0 0-2 15,-6-7-6-15,6 3 11 16,0 4-10-16,0-4-2 16,-3 4 6-16,3 0-8 0,0 0 2 15,0 0 6-15,0-3-4 16,-2 1 5-16,2 2-6 15,-2 0 1-15,2 0 6 16,0-2-10-16,-2 2 7 16,2-2 3-16,0 2 1 15,0 0 9-15,0 0-8 16,-2 0-1-16,2 0 11 16,0 0-12-16,0 0 2 15,0 0 2-15,0 0-9 0,0 0 5 16,0 0-10-1,0 0 0-15,0 0 0 0,-2 0 0 16,2 0 0 0,-3 0 4-16,3 0-3 0,0 0 9 15,0 0-4-15,0 0-4 16,0 0 8-16,0 0-9 16,0 0 4-16,0 0 3 15,0 0-8-15,0 0 7 16,-2 0-7-16,2 0 0 15,0 0 3-15,0 0-3 16,0 0 0-16,0 0 4 16,0 4-4-16,0 12 34 0,0 6-13 15,-2 4-7 1,0 2 5-16,-1 4-13 0,1 1 0 16,-1-3 4-1,1-1-7-15,0-6 9 0,2-2-12 16,0-7 0-16,0 1 4 15,0-3-3-15,0-2-1 16,0-4 0-16,0-2 2 16,0 0-5-16,0 0 3 15,-2 0-24-15,0-2-21 16,2 2-95-16,0-2-142 16</inkml:trace>
  <inkml:trace contextRef="#ctx0" brushRef="#br0" timeOffset="35600.01">24301 5242 208 0,'0'0'81'0,"0"0"-62"16,0 0-4-16,0 0 18 15,0 0-6-15,0 0-2 16,-9-3-16-16,9 9-9 16,0 13 35-16,0 6 8 15,0 3-23-15,0 1-5 16,0 1-2-16,0-2 3 15,0 0-14-15,0 1-2 16,0-2 3-16,0-4-2 16,0 0-1-16,0-3 0 15,0-1-2-15,0-1 0 16,0-3-71-16,0-4-160 16</inkml:trace>
  <inkml:trace contextRef="#ctx0" brushRef="#br0" timeOffset="43168.76">24951 4803 232 0,'0'0'48'0,"0"0"-36"15,0 0 5-15,0 0 17 16,0 0-9-16,0 0 13 16,0 0-20-16,-12-43 5 15,12 43 2-15,0 0-6 16,0 0 2-16,-3 0-5 15,1 0-5-15,0 0 11 16,-1 0-22-16,1 0 4 16,2 12-1-16,0 13-1 15,0 9-1-15,0 8-1 0,0 2 1 16,0 0-2 0,12-2 1-16,3 0 0 0,1-2 0 15,1-6 1-15,1-6-1 16,3-8 0-16,-4-6 0 15,3-6-4-15,-5-4 5 16,-1-4-1-16,-1 0 1 16,-1-2 1-16,1-20 1 15,-2-6-3-15,0-8 3 16,-2 0-2-16,-5-4-1 16,-1 2 0-16,-3 0 1 15,0 2 0-15,0 4-1 16,2 3 0-16,0 11 0 0,-2 7-1 15,2 8 1-15,-2 3-1 16,2 0-1-16,3 7-12 16,2 16 13-1,-1 8-2-15,3 1 6 0,3 4-3 16,1-5 0-16,-1-2 0 16,3-6 0-16,1-4 2 15,-1-3-2-15,-2-8 0 16,1-2 0-16,-1-2-1 15,1-4 2-15,-2 0-1 16,-2 0 3-16,-1-8-1 16,-3-12 1-16,-4-2-3 15,-2-6 3-15,0 1-2 0,0-4-1 16,0-1 0 0,-2 3 1-16,-6 1 2 0,1 6-4 15,0 7 1-15,4 6 0 16,1 2-4-16,0 7 4 15,0 0-23-15,2 0-39 16,0 0-82-16,0 7-8 16</inkml:trace>
  <inkml:trace contextRef="#ctx0" brushRef="#br0" timeOffset="43983.31">25604 5136 81 0,'0'0'107'16,"0"0"-88"-16,0 0-11 0,0 0 5 15,0 0 10-15,0 0-14 16,-4-7-5-16,4 6 14 16,0-1 5-16,-5-1 21 15,1 3-7-15,0-1-9 16,0 1 5-16,1 0-8 16,3 0-9-16,0 0 12 15,0 0-24-15,0 0 4 16,0-3 2-16,0 3-9 15,0 0 6-15,0 0-2 16,0 0-4-16,0 0 6 16,-2 0-7-16,2 0 0 15,0 0-1-15,0 0-2 16,0 15 3-16,0 6-3 16,0 9 3-16,2 1 13 0,5 6-11 15,-1-1-2-15,1 1 4 16,-3-2-3-16,4-6 3 15,-6-2-4-15,2-4 0 16,-2-4 0-16,0-6 0 16,0-5 0-16,-2-6 0 15,0 2 1-15,0 0-2 16,0 0-14-16,0 2-40 16,-4-3-36-16,-10 0-106 15</inkml:trace>
  <inkml:trace contextRef="#ctx0" brushRef="#br0" timeOffset="45398.39">25803 5229 113 0,'0'0'66'15,"0"0"-42"-15,0 0-2 0,0 0 30 16,0 0-19-1,0 0-15-15,-9-16 0 0,9 14 1 16,0 0 3-16,0-1 3 16,-3 0 4-16,1 2 3 15,2-2-22-15,0 3 2 16,0 0 2-16,0-4-13 16,0-2 6-16,0-2-7 15,0 0 1-15,0-2-2 16,10-2 1-16,0 2 0 15,1 3 1-15,3-1 3 16,-1 4-6-16,-1-3 2 16,-4 3 0-16,1 2-3 15,-2 2 3-15,0 0 0 16,2 0-2-16,1 17 2 16,2 2 0-16,-3 5 1 15,-5 2 2-15,-2 1 10 0,-2 0-13 16,0 0 4-16,0 3 2 15,0 0-6-15,-4 0 10 16,-7 0-10-16,-3 0 3 16,1 0 0-16,2-2-2 15,0-2-1-15,2-4 2 16,3-6-1-16,0-4-1 16,2-4 0-16,0-2 0 15,4-3-1-15,-2-2 1 16,2 3 0-16,0-4 0 0,0 0 2 15,0 2-1 1,0-2-1-16,0 0 0 0,0 0-3 16,0 0 3-16,0 0 0 15,0 0 1-15,0 0 0 16,0 0 1-16,0 0-2 16,2 0 0-16,6 0 5 15,6 0-4-15,1 0-1 16,4 0 3-16,-4 0-1 15,1 0-2-15,-3 0 0 16,-8 0 0-16,-1 0-1 16,1 0 1-16,-5 0 0 15,2 0 0-15,-2 0 3 16,0 0-5-16,0 0 2 16,0 0-4-16,0 0 0 0,0 0-6 15,0 0-8-15,0 0-19 16,0 0-29-16,0 2-31 15,0 3-88-15</inkml:trace>
  <inkml:trace contextRef="#ctx0" brushRef="#br0" timeOffset="47167.57">26460 4898 328 0,'0'0'31'0,"0"0"-10"16,0 0-11-16,0 0 16 16,0 0 20-16,0 0-21 15,-20-21-12-15,20 21-7 16,0 0-6-16,0 0 13 16,0 0-9-16,0 0-4 15,0 0 1-15,0 15 3 16,0 14-4-16,0 4 8 0,0 4-7 15,5-3 4 1,1 2-5-16,5-5 0 16,3 0 1-16,1-1-1 0,-1-4 0 15,-1-2 2-15,-2-5 0 16,0-7-1-16,0-4-1 16,0-5 0-16,1-3 2 15,-1 0 0-15,3 0-2 16,1-3 4-16,-1-16-1 15,-4-2-1-15,1-5-2 16,-1-5 0-16,-4 1 0 16,-4 1 0-16,-2 2 0 15,0 4 0-15,0 2 3 16,0 4-2-16,0 5-1 16,0 7 0-16,0 3-1 0,0 2 1 15,0 0-2-15,0 0 1 16,0 0-7-16,0 2 8 15,0 15-2-15,9 6 2 16,3-2-1-16,-1 4 1 16,4-1 0-16,-1-2 1 15,1-1 3-15,1-4-4 16,-3-2 0-16,1-5 0 16,-6-2-3-16,3-3 3 15,-4-1 0-15,0 1 1 16,-3-5 2-16,-2 0-3 15,1 0 0-15,-3 0 0 0,0 0 8 16,0 0-8-16,0-14 12 16,0-4-9-16,0 1-1 15,0 2 0-15,0-2-2 16,0 5 0-16,0-1-2 16,0 6 2-16,0 3 0 15,0 1-1-15,0 3-1 16,0 0 1-16,-3 0-19 15,3 0-22-15,0 0-33 16,0 0-48-16,0 0-43 16</inkml:trace>
  <inkml:trace contextRef="#ctx0" brushRef="#br0" timeOffset="48069.73">26983 5628 215 0,'0'0'133'16,"0"0"-105"-16,0 0-24 15,0 0 54-15,0 0-3 0,0 0-41 16,-2-40-2-16,2 13-1 16,5 0-5-16,1-1 14 15,-1 0-15-15,2 0-1 16,-3 0 3-16,0 0-6 16,1 4 2-16,-1 4-3 15,1 2 0-15,-2 8-1 16,-1 4 1-16,-2 1 0 15,0 5 0-15,0 0-1 16,0 0 0-16,0 9-8 16,2 15 9-16,0 5 12 15,2 8-12-15,-1-3 1 16,-1-2 2-16,0 1 0 0,0-6-3 16,-2 1 0-16,2-1 0 15,-2-5-1-15,2-3 1 16,-2-4 0-16,6-5 0 15,-4-4-3-15,0-2-7 16,2-4-30-16,-2 0-26 16,3 0 17-16,1 0-21 15,-2-13-67-15</inkml:trace>
  <inkml:trace contextRef="#ctx0" brushRef="#br0" timeOffset="48504.37">27139 5380 323 0,'0'0'44'16,"0"0"-35"-16,0 0 39 16,0 0-6-1,58-119-15-15,-44 107-9 0,-1 5-17 16,-4 4 5-16,1 3-6 16,-4 0 0-16,-2 0-2 15,3 0 3-15,-3 10-1 16,-2 7 5-16,-2 5-5 15,0 6 9-15,0 2-9 16,-6 2 2-16,-7-4 3 16,1-4-5-16,6-4 0 15,1-6 0-15,5-2 2 16,0-6-4-16,0-2-4 16,13-2 6-16,8-2 4 0,1 2-3 15,1-2-1-15,-4 2 1 16,-5 3 1-16,-7 1-2 15,-3 0 0-15,-4 3 0 16,0 3 0-16,0 5 2 16,0 4 3-16,-7 6 5 15,-13 2-9-15,3-3 3 16,1-1-4-16,3-5-4 16,5-6 1-16,6-6-42 15,2-4-49-15,0-4 8 0,14 0-20 16</inkml:trace>
  <inkml:trace contextRef="#ctx0" brushRef="#br0" timeOffset="48697.3">27710 5566 309 0,'0'0'21'0,"0"0"-20"16,0 0 3-16,0 0-4 15,0 0 0-15,0 0 1 16,129 0-1-16,-98 2-1 0,-2 0-13 16,-2-2-20-1,-2 0-16-15,-3 0-44 0</inkml:trace>
  <inkml:trace contextRef="#ctx0" brushRef="#br0" timeOffset="48850.38">28330 5516 176 0,'0'0'36'0,"0"0"-23"16,0 0-7-16,0 0 22 15,0 0-27-15,0 0 1 16,122-6-4-16,-109 6-20 16,3 0-92-16</inkml:trace>
  <inkml:trace contextRef="#ctx0" brushRef="#br0" timeOffset="49514.88">28847 4824 432 0,'0'0'93'0,"0"0"-90"16,0 0-3-16,0 0 0 16,0 0-4-16,0 0 4 15,-23 67 0-15,23-23 0 16,0 2 0-16,0-2 1 15,0-2-1-15,0-4 0 16,11-8 3-16,3-6-3 16,-1-5 0-16,5-12 0 15,-3-6-2-15,5-1 2 16,1 0 0-16,-2-20 2 16,4-11-2-16,-1-5-4 15,-4-4-25-15,-2 4 3 16,-5 5 23-16,-7 10-1 15,-2 9 4-15,-2 6 5 16,0 4-1-16,0 2 13 0,0 0-17 16,2 8 0-16,3 14-5 15,2 0 9-15,6 3-4 16,5-2 6-16,1 1-4 16,6-4 4-16,2 0-6 15,2-7 0-15,-2-6 5 16,2-6-2-16,0-1 0 15,4 0 4-15,-1-17 3 16,1-13 4-16,-2-6-14 16,-2-8 0-16,0-2 1 15,-8 0-1-15,-4 3 0 16,-9 11 0-16,-5 8 3 0,-3 10 2 16,0 7-5-16,0 2-8 15,-5 5 8-15,-3 0-52 16,1 2-64-16,-5 15-90 15</inkml:trace>
  <inkml:trace contextRef="#ctx0" brushRef="#br0" timeOffset="49779.63">29618 5243 422 0,'0'0'3'16,"0"0"10"-16,-5 113-11 16,5-66 13-16,7 0 11 15,3 0-20-15,-1-2-5 16,-1-3-1-16,-2-8-19 15,0-7-61-15,5-8-56 16</inkml:trace>
  <inkml:trace contextRef="#ctx0" brushRef="#br0" timeOffset="50316.1">30056 5310 436 0,'0'0'37'0,"0"0"-24"15,0 0 11-15,0 0-2 16,0 0-12-16,0 0-6 15,-6-28-4-15,10 38 0 0,13 15 10 16,2 4-5-16,1 5-1 16,-1-3 3-16,0 2-7 15,-4 1 14-15,-6-6-14 16,-9 0 2-16,0-1 8 16,0 3-4-16,-22 2 4 15,-12-5-4-15,1-2-4 16,0-5 0-16,8-11-2 15,11-4 0-15,5-5 3 16,5 0-3-16,2-14-7 0,2-10-1 16,0-8-10-1,13-10 14-15,14-7-16 16,2-1 11-16,-2-4 6 0,0-2 1 16,-7 0 2-16,-5 3 1 15,-1 5 1-15,-8 10 4 16,-6 8-4-16,0 6 2 15,0 4 19-15,-13 6-20 16,-9 6-1-16,-9 8-4 16,-3 0-36-16,-17 12-132 15</inkml:trace>
  <inkml:trace contextRef="#ctx0" brushRef="#br0" timeOffset="52319.24">23615 5992 81 0,'0'0'99'16,"0"0"-48"-16,0 0-15 15,0 0 2-15,0 0-10 16,0 0 3-16,-10-26-1 16,8 26-9-16,0 0 11 15,-2 0-13-15,-1 0-7 16,3 0 2-16,-2 0-11 16,4 0 7-16,-2 0-10 15,-5 13 6-15,2 22-8 16,-1 11 2-16,1 5 0 0,5 2 1 15,0-7 0-15,0-6-1 16,0-4 0-16,11-6 2 16,5-8 0-16,5-6-2 15,0-3 0-15,2-10 1 16,1-3 0-16,-1 0 1 16,-2 0 1-16,0-6-3 15,-4-10 7-15,-1-10-7 16,-3-4 0-16,1-6 1 15,-7 0 0-15,-1-2-1 16,-4 2 0-16,-2 6 4 16,0 6-6-16,0 7 2 0,0 9 0 15,0 7-1-15,0 1 1 16,0 0-1-16,0 0-2 16,0 20-2-16,10 8 2 15,7 6 3-15,1 0 0 16,2 0 0-16,0-2 0 15,-2-8 0-15,-3-4 0 16,-1-3 4-16,-3-10-5 16,-4-3 1-16,-1-4 0 15,-4 0 0-15,4 0 3 16,0-10-3-16,-2-18 18 16,3-7-17-16,-3-8 5 15,-4 5-6-15,0 2 0 16,0 3 0-16,0 5 0 15,0 9 0-15,-2 4 0 0,0 8-5 16,0 4-1-16,2 3-25 16,0 0-73-16,0 4-7 15,2 14-36-15</inkml:trace>
  <inkml:trace contextRef="#ctx0" brushRef="#br0" timeOffset="52934.05">24205 6294 272 0,'0'0'41'0,"0"0"-18"15,0 0 15-15,0 0-16 16,0 0-4-16,0 0 2 16,-6-64-15-16,10 58 4 15,3-1 0-15,-1 4-8 16,2 0 3-16,-2 3-4 16,0 0 0-16,3 0 0 15,-2 5 1-15,2 15-1 16,-5 8 24-16,-4 2-19 15,0 4 12-15,0 2-11 16,0 0-5-16,-2-5 11 16,-2-5-12-16,0-6 2 0,1-6 1 15,3-4 0-15,0-2 0 16,0-4-3-16,0 0 0 16,0 0 1-16,0-2-1 15,0-2 0-15,0 0 0 16,5 0-4-16,3 0 0 15,3 0-3-15,5 0-11 16,2 0-16-16,2-6-52 16,0 0-41-16</inkml:trace>
  <inkml:trace contextRef="#ctx0" brushRef="#br0" timeOffset="53408.48">24513 6264 281 0,'0'0'86'0,"0"0"-74"16,0 0-8-16,0 0 4 15,0 0 26-15,0 0-3 16,13 104-12-16,-4-72-16 16,2 3 6-16,-2-5-5 15,-2-4-3-15,-2-2 2 16,1-4-3-16,-2-2-5 0,1-2-22 15,3-1-73 1,2-4-124-16</inkml:trace>
  <inkml:trace contextRef="#ctx0" brushRef="#br0" timeOffset="54193.95">25107 6035 281 0,'0'0'56'15,"0"0"-29"-15,0 0-13 16,0 0 23-16,0 0-11 15,0 0-21-15,-10 15-2 16,10 17-2-16,0 5 17 0,0 5-16 16,6 3 1-16,3-1 13 15,2-2-13-15,0-6 0 16,0-4-1-16,3-10 2 16,-1-6-2-16,1-4-2 15,-3-8 0-15,3-4 1 16,-4 0 1-16,1 0-2 15,1-16 5-15,-1-10-3 16,-3-10-2-16,2-3 0 16,-4-4-1-16,-1 6-4 15,-5 8 5-15,0 7 0 16,0 9 0-16,0 4 4 0,0 9 0 16,0 0-4-16,0 0-6 15,0 10 2 1,0 18 1-16,2 4 3 0,9 2 0 15,5 0 3-15,1-6-3 16,1 3 0-16,3-9 0 16,-4-7-2-16,1-1 3 15,-3-9-1-15,-5-2 0 16,-2-3 2-16,-5 0 1 16,-1 0-1-16,0-19 15 15,-2-9-3-15,0-9-14 16,0-3 0-16,0 2 0 0,-2 0 3 15,0 4-4-15,-1 8 1 16,1 3-6-16,2 12 1 16,0 7-35-16,0 4-65 15,0 0-62-15</inkml:trace>
  <inkml:trace contextRef="#ctx0" brushRef="#br0" timeOffset="54518.62">25647 6270 165 0,'0'0'116'0,"0"0"-95"16,0 0-6-16,0 0 13 15,0 0-14-15,0 0-9 16,15 10 14-16,-11 8 4 15,2 4 2-15,-6 6-6 16,0 5-1-16,0 3 0 16,0 0-3-16,0-4-5 15,0-4-9-15,0-7 4 16,0-8-5-16,0-5 0 16,0-2-3-16,2-2 3 15,7-4-7-15,3 0 6 0,7 0-29 16,1 0-59-1,4-10-114-15</inkml:trace>
  <inkml:trace contextRef="#ctx0" brushRef="#br0" timeOffset="54820.5">25907 6240 235 0,'0'0'110'15,"0"0"-100"-15,0 0 1 16,0 0 13-16,0 0-3 16,0 0-12-16,72-50-7 15,-61 50 9-15,-2 13-11 0,-5 10 22 16,0 1 18-16,-4 2-20 16,0 2-9-16,0 0 3 15,0 3-12-15,0-3 8 16,-2 2-10-16,-2-4 0 15,4-1-2-15,0-3 2 16,0 1-3-16,6-6-15 16,17-4-53-16,6-3-24 15,6-8-156-15</inkml:trace>
  <inkml:trace contextRef="#ctx0" brushRef="#br0" timeOffset="55080.86">26632 6417 327 0,'0'0'77'0,"0"0"-77"16,0 0-58-16,0 0 50 0,0 0-10 15,0 0-48-15,79 0-97 16</inkml:trace>
  <inkml:trace contextRef="#ctx0" brushRef="#br0" timeOffset="55251.26">27191 6422 174 0,'0'0'6'16,"0"0"-6"-16,0 0 0 15,0 0-25-15,0 0-130 0</inkml:trace>
  <inkml:trace contextRef="#ctx0" brushRef="#br0" timeOffset="55449.26">28076 6298 63 0,'0'0'56'16,"117"-16"-45"-16,-63 10-11 16,-7 2 31-16,-5 2-25 15,-11 0-6-15,-6 2-72 0</inkml:trace>
  <inkml:trace contextRef="#ctx0" brushRef="#br0" timeOffset="89205.86">24413 10762 64 0,'0'0'49'0,"0"0"-7"15,0 0-21-15,0 0-10 16,0 0 10-16,0 0-8 16,0 0-9-16,0 0 2 15,0 0-6-15,-29-26 0 16,29 26 0-16,0 0 1 15,-2 0-1-15,2 0 0 16,0 0 0-16,0 0-4 16,0 0 3-16,0 0-6 15,0 0-1-15,0-2-28 0,4 2-39 16</inkml:trace>
  <inkml:trace contextRef="#ctx0" brushRef="#br0" timeOffset="89968.04">24413 10762 38 0,'-12'-88'7'16,"14"88"4"-16,-2-2 7 15,0 2 5-15,0-4 2 0,0 2 4 16,0-2 8-16,0-1-11 15,0-1 1-15,0 1 3 16,-8-4-13-16,-8 1-2 16,-2 3 3-16,-2-6-4 15,0 4 7-15,-4-3-10 16,1 1-2-16,-4 1 19 16,-2 3-17-16,-6 2-6 15,-7 3 9-15,-8 0-12 16,-6 12 7-16,-6 11-6 15,2 4-3-15,3 3 9 16,1 6-9-16,9 3 0 16,7 1 3-16,4 6-1 0,7 0 1 15,9 2-3 1,5 1 1-16,3-1-1 0,10-2 0 16,2 0 0-16,0-2-1 15,0-4 2-15,20-6-2 16,12-2 1-16,5-4 0 15,8-6 16-15,6-6-15 16,0-3 7-16,5-3 0 16,0-6-5-16,1-4 0 15,6 0 0-15,-1 0-1 16,4-4 3-16,0-13-5 16,1 0 0-16,-3-6 6 0,-6-2-4 15,-4-2 2 1,-5-5-1-16,-6-1-3 0,-6 0 11 15,-6-1-11-15,-2 0 0 16,-6 0 7-16,-6 0-2 16,-6-1 4-16,-8 4-3 15,-3-3-5-15,0-3 10 16,0 3-10-16,-18 1-1 16,-7-2 2-16,-6 5 1 15,-5-1-2-15,-5 10-1 16,-7 2 2-16,-3 12 5 15,-2 4-7-15,-5 3 0 16,2 0 0-16,2 10 0 0,10 7 0 16,4-3-13-1,6 4-14-15,5 8-22 0,7 0-67 16,6 4-170-16</inkml:trace>
  <inkml:trace contextRef="#ctx0" brushRef="#br0" timeOffset="92033.08">18506 17499 280 0,'0'0'32'0,"0"0"2"15,0 0-14-15,0 0 11 0,0 0 1 16,0 0 20-16,0 0-20 15,-40-68-10-15,38 68-18 16,2 0-3-16,0 0-1 16,0 0-1-16,0 24 1 15,13 10 1-15,9 13 2 16,0 9 2-16,1-6-5 16,-1 4 0-16,-1 0-1 15,-6-6 5-15,1 2-3 16,-8-6-1-16,-1-3 0 15,-1-6 0-15,-1-12 3 16,0-15-5-16,1-3 2 16,-3-5 0-16,-1 0-3 0,2 0-2 15,0 0 5-15,5-5 2 16,3-13-1-16,1-8 4 16,3-2-5-16,1-7 4 15,-1 10-4-15,-1 6 0 16,-1 9 0-16,-5 2-1 15,-3 8 2-15,2 0-2 16,-2 0 1-16,5 0-5 16,5 4 4-16,-3 14-1 15,3-3 2-15,-1 5 4 16,-2-6-4-16,3-1 3 16,-1 2-3-16,-3 1 1 0,-1-2-6 15,1 0-3 1,-2 4-52-16,1 0-17 0,3 0-12 15,1-6-60-15</inkml:trace>
  <inkml:trace contextRef="#ctx0" brushRef="#br0" timeOffset="92235.89">19314 17897 350 0,'0'0'37'16,"0"0"-37"-16,0 0 5 0,0 0-5 16,19 142 0-1,-11-98 0-15,3 2 2 0,-1-2-2 16,3 5 0-16,-3-8-20 16,0-6-32-16,1-11-91 15</inkml:trace>
  <inkml:trace contextRef="#ctx0" brushRef="#br0" timeOffset="92558.98">19597 17758 437 0,'0'0'25'16,"0"0"-25"-16,0 0 0 15,0 0 6-15,121-66-6 16,-86 48 2-16,2 8-2 15,-8-2 0-15,-1 2-2 16,-4 5 2-16,-5 2-22 16,-4 3-34-16,-6 0-50 0</inkml:trace>
  <inkml:trace contextRef="#ctx0" brushRef="#br0" timeOffset="92751.22">19811 17852 375 0,'0'0'76'0,"0"0"-76"15,0 0-2-15,0 0 2 16,0 0 17-16,0 0-16 16,125-18 0-16,-94 11-1 0,0 0-18 15,-2 7-92 1</inkml:trace>
  <inkml:trace contextRef="#ctx0" brushRef="#br0" timeOffset="94949.91">20652 17838 298 0,'0'0'39'16,"0"0"-28"-16,0 0 29 15,0 0-9-15,0 0-21 16,0 0-8-16,0-40 15 16,6 15-7-16,3-4 1 15,-3-5-2-15,-1 3 15 0,-5-2-12 16,0-1-7 0,0 2 7-16,-7-5-11 0,-10 2 3 15,-12-6-4-15,-4 1 0 16,-1 6-3-16,-6 6 7 15,0 6-4-15,2 0 0 16,3 7 1-16,0 4 3 16,14 5-4-16,0 2 0 15,13 4-4-15,3 0 8 16,3 0-2-16,2 0-2 16,0 14 1-16,0 12-2 15,0 10 1-15,5 8 0 0,16 5-1 16,6 9 1-16,8 6 0 15,4 10-1-15,1 6 2 16,7 2-1-16,-1 3 0 16,2 3 1-16,-2-6-2 15,-6 6 1-15,-2-7 0 16,-2-5 0-16,-7-8 2 16,-10-10-2-16,-3-15 0 15,-11-1 0-15,-5-3 1 16,0-6 1-16,0-4-2 15,-15 3 5-15,-8-5-3 16,-6-2-1-16,2-6-1 16,-2-9 1-16,4-6 4 0,4-4-2 15,-2 0 11-15,5-6-2 16,1-10-11-16,1-2-2 16,3 0-1-16,3-9 2 15,2-1 3-15,5-2-3 16,3-1-1-16,0-13 1 15,0 2-6-15,11 1-4 16,5-7-4-16,2 8-8 16,4 0-6-16,1 9-60 15,1 8-5-15,-2 1-133 16</inkml:trace>
  <inkml:trace contextRef="#ctx0" brushRef="#br0" timeOffset="96216.4">21012 18343 111 0,'0'0'72'0,"0"0"-42"15,0 0 12-15,0 0 0 16,0 0-22-16,0 0 1 15,-4 0-13-15,4 0 3 16,0 0 4-16,0 0-1 0,0 0 4 16,0-4 7-1,0 2 3-15,0-5 3 16,0-7-14-16,0-9 2 0,6-7-8 16,4-6-10-16,1 4 1 15,-1 2-2-15,0 2 1 16,-1 6 0-16,-5 5-1 15,0 4 0-15,-2 3 0 16,1 0 2-16,2 1-2 16,-5 2 0-16,2 3 0 15,-2 4 1-15,0 0-1 16,0 0 0-16,0 0 4 16,0 4 0-16,4 18 3 15,3 8-4-15,2 12-3 0,0 2 6 16,-2 5-6-16,-1 1 0 15,1-10 0-15,-3-6 2 16,0-7-2-16,4-8 0 16,-6-5 0-16,0-5-1 15,2 2 1-15,-2 3-29 16,1-8-106-16</inkml:trace>
  <inkml:trace contextRef="#ctx0" brushRef="#br0" timeOffset="97253.31">21369 17304 251 0,'0'0'40'16,"0"0"-16"-16,0 0 16 0,0 0 3 15,0 0-24 1,0 0-17-16,-18 29 6 0,13-1-8 16,5 4 7-16,0 12 10 15,0 8 0-15,3-2 5 16,13 9-5-16,3-5-8 15,2 4 6-15,3-1-10 16,1-4 0-16,-1-3 4 16,3-6-3-16,-1-3 1 15,1-5-7-15,-2-4 2 16,2-6-2-16,0-4 0 16,-1-4-3-16,0-3-7 0,-1-4-35 15,-2-7-66 1,-10-4-203-16</inkml:trace>
  <inkml:trace contextRef="#ctx0" brushRef="#br0" timeOffset="98969.59">21868 17419 209 0,'0'0'50'16,"0"0"-18"-16,0 0 22 16,0 0-3-16,0 0-7 15,0 0-7-15,-25-32-3 16,23 32-4-16,2 0-15 15,0 0-12-15,0 14 5 16,0 16-8-16,0 16 1 16,2 16 3-16,12 5-4 0,6-9 3 15,2-4-3 1,1-14 1-16,-1-10-1 0,2-12 0 16,-2-4 0-16,-1-5-1 15,-4-8 1-15,-3-1-1 16,-3 0 1-16,-3-13 0 15,-2-14 6-15,-6-13-6 16,0-6 0-16,0 2 0 16,-10 0-4-16,-1 8 4 15,3 10-1-15,-2 8 1 16,6 8 1-16,0 6 0 16,1 4-1-16,3 0 0 0,0 0-6 15,0 17 3 1,11 10 0-16,7 9 6 0,3-1 0 15,0-8-3-15,2-1 0 16,-3-8-1-16,-2-3 3 16,-2-8-4-16,-6-6 2 15,1-1 0-15,-3 0-1 16,2 0 4-16,-1-8-3 16,3-15 8-16,-6-7-5 15,-1-3 3-15,-1-2-6 16,-4 5 1-16,0 1 0 15,0 3-1-15,0 8 0 16,-2 5 1-16,-5 0 1 0,5 7-4 16,0 6-1-1,2 0-11-15,0 0-4 0,0 0-88 16,0 6-56 0,0 7-98-16</inkml:trace>
  <inkml:trace contextRef="#ctx0" brushRef="#br0" timeOffset="99221.33">22470 17634 226 0,'0'0'13'0,"0"0"26"15,0 0 10-15,0 0-6 0,0 0 11 16,0 0-27-16,35 110-19 15,-32-92 1-15,1 0-9 16,-2-4 3-16,2 0-3 16,-1-2 0-16,-1-3-3 15,2-4-13-15,1-1-55 16,4-4-19-16,0 0-113 16</inkml:trace>
  <inkml:trace contextRef="#ctx0" brushRef="#br0" timeOffset="99418.1">22655 17652 313 0,'0'0'91'0,"0"0"-75"0,0 0-6 16,0 0 1-16,0 0-3 16,0 0-2-16,26 84-5 15,-17-53 5-15,2-4-6 16,3-1 0-16,-1-4 0 15,0 0-2-15,1-3-13 16,-3-10-73-16,0-4-54 16</inkml:trace>
  <inkml:trace contextRef="#ctx0" brushRef="#br0" timeOffset="99705.61">23044 17329 346 0,'0'0'43'0,"0"0"-30"16,0 0 5-16,0 0 9 15,0 0-16-15,0 0 10 16,7 130-2-16,-7-76-14 15,0-1 2-15,0 5-7 16,-7-3 2-16,-4-4-2 16,-3-5 0-16,2-5-8 15,1-11-34-15,3-16-47 0,2-11-30 16</inkml:trace>
  <inkml:trace contextRef="#ctx0" brushRef="#br0" timeOffset="99901.67">22904 17398 396 0,'0'0'35'0,"0"0"-34"16,0 0-1-16,0 0 0 16,0 0 18-16,63 106-17 15,-32-56 1-15,2 6 1 0,1-2-3 16,-3 0 0-1,2-4-37-15,0-1-73 0</inkml:trace>
  <inkml:trace contextRef="#ctx0" brushRef="#br0" timeOffset="100199.73">23374 17838 297 0,'0'0'16'16,"0"0"5"-16,0 0 27 0,13-107-23 15,-11 86-3 1,-2 3-11-16,0 5 28 16,0 4-2-16,0-1-18 0,0 6-6 15,0 4-11-15,3 0 1 16,4 0-6-16,2 0 9 16,3 18-6-16,5 12 8 15,1 6 0-15,-3 0-1 16,-1 0-7-16,1-1 2 15,-2-8-2-15,-1 0 0 16,-2-1-2-16,-1-8-8 16,1-8-42-16,-2-3-45 15,-1-7-35-15</inkml:trace>
  <inkml:trace contextRef="#ctx0" brushRef="#br0" timeOffset="100441.07">23728 17373 279 0,'0'0'69'0,"0"0"-65"15,0 0 38-15,0 0 10 16,0 0-26-16,97 126 5 15,-80-94-29-15,-1-1-2 16,-1-9 1-16,-1-4-1 0,-3-4-2 16,-3 0-55-16,-3-7-47 15</inkml:trace>
  <inkml:trace contextRef="#ctx0" brushRef="#br0" timeOffset="100635.83">23800 17481 452 0,'0'0'74'0,"0"0"-74"15,0 0 11-15,0 0-9 16,0 0-1-16,0 0 6 16,62 8-3-16,-28 2-8 15,1-5 3-15,3-1-23 0,3-4-42 16,-2 0-85-16</inkml:trace>
  <inkml:trace contextRef="#ctx0" brushRef="#br0" timeOffset="100983.01">24359 17593 295 0,'0'0'29'0,"0"0"6"15,0 0 26-15,0 0-29 16,0 0-4-16,127-1-16 16,-105-4-9-16,1 5 7 15,-4-3-10-15,4-1 0 16,-3 0 0-16,-2 4 1 0,0 0-2 16,-3 0-2-16,1 0-1 15,-1 0-1-15,3 0 5 16,2 0 0-16,0 0 2 15,3 0-2-15,-1-4 3 16,2-2-3-16,-4-2 0 16,1 4 3-16,-6 4-3 15,-1 0 0-15,1 0 1 16,-4 0-1-16,3 0-2 16,-4 8-35-16,0-4-70 0</inkml:trace>
  <inkml:trace contextRef="#ctx0" brushRef="#br0" timeOffset="101884.69">25001 17161 333 0,'0'0'80'16,"0"0"-33"-16,0 0 2 15,0 0-3-15,0 0-16 16,0 0-20-16,-12-24-1 15,12 24-9-15,2 19 0 16,14 8 12-16,5 8-5 16,-2 6-3-16,2 4 3 15,1 2-6-15,-2 7 5 16,4-5-6-16,1-8 0 16,4-10-2-16,2-9 3 15,2-8-1-15,1-6 7 0,-7-6-5 16,-3-2-1-16,-6 0-1 15,-7 0 0-15,-4 0 0 16,-3 0 0-16,1 0 0 16,-3-10 0-16,2-9 0 15,3-2 3-15,0-12-3 16,-3 3 0-16,3-6-1 16,-1-4 1-16,2 5 0 15,-2 4 0-15,1-1 3 16,-3 9-4-16,-2 2 1 15,2-2 0-15,-4 0-1 16,2-4 1-16,-2-3 0 16,0 3 2-16,0-4 0 0,0 9-2 15,0 8 0 1,0 4 0-16,0 6 8 0,0 4-5 16,0 0 6-16,0 0-7 15,0 0 3-15,0 10-5 16,0 17 0-16,0 8 0 15,0 10 1-15,0 3-1 16,6 6 0-16,0-4 0 16,5-6 3-16,1-8-5 15,5-6 2-15,3-8 0 16,0-11-6-16,2-4 5 16,1-2 1-16,0-5 3 0,-2 0-1 15,0 0 3 1,-5-9-5-16,-3-9 0 0,-5-4 15 15,-1-8-11 1,-4-2 0-16,-3-5 0 0,0 8-1 16,0-3-4-16,0 5 1 15,0 0-7-15,-3 4 6 16,-8 2-16-16,4 3-7 16,-7 4-9-16,6 5-21 15,-3 9-6-15,-9 0-66 16,2 0-29-16</inkml:trace>
  <inkml:trace contextRef="#ctx0" brushRef="#br0" timeOffset="102375.54">24833 17379 258 0,'0'0'105'0,"0"0"-52"15,0 0 14-15,0 0-9 16,0 0-20-16,0 0-25 16,0 8-13-16,0 10 12 0,0 10-12 15,2 2 3-15,4-7 1 16,-4 3-2-16,-2-2-4 16,0-6-6-16,0 0-52 15,0-10-31-15,0-8-61 16</inkml:trace>
  <inkml:trace contextRef="#ctx0" brushRef="#br0" timeOffset="102534.3">24744 17489 397 0,'0'0'56'16,"0"0"-43"-16,0 0 3 0,0 0 5 15,0 0-17 1,0 0 9-16,72 19-10 0,-28-15-3 15,3-4-46-15,0-4-265 16</inkml:trace>
  <inkml:trace contextRef="#ctx0" brushRef="#br0" timeOffset="103291.57">25878 17427 307 0,'0'0'68'16,"0"0"-19"-16,0 0 31 16,0 0-37-16,0 0-19 15,0 0-24-15,-4 22 1 16,4 10 1-16,0 4-2 16,0 1 0-16,0-4 3 0,0 0-1 15,0-1-2 1,6-3 0-16,4-6-5 0,1-4-6 15,2-11-57-15,5-8-67 16,5 0-166-16</inkml:trace>
  <inkml:trace contextRef="#ctx0" brushRef="#br0" timeOffset="103783.75">26086 17473 292 0,'0'0'20'0,"0"0"-8"0,0 0 45 16,0 0-38-16,0 0-16 15,0 0-3-15,-2 16 3 16,24 8 6 0,7 6 5-16,9-3-7 0,4-4 20 15,3 0-10-15,-1-2 3 16,-6 2 0-16,-7-2-8 15,-4-2-3-15,-9-1 1 16,-9 0-8-16,-9 4 8 16,0-4-8-16,0-4 1 15,-13 2 4-15,-12-10-6 16,2-6-1-16,-1 0 4 16,2 0-4-16,4-18 3 15,3-3-3-15,7-12-1 0,8-3-1 16,0-4 2-16,0 0 0 15,0 3 0-15,5 4 2 16,0 9-2-16,-5 2 0 16,0 0 0-16,-2 8 3 15,-17-3-3-15,-1-1 0 16,-1 4 2-16,0 6 0 16,1 2-3-16,0 6 1 15,4 0-9-15,1 0 7 16,3 0-27-16,4 0-16 15,3 6-29-15,5 6-42 16,0-8-183-16</inkml:trace>
  <inkml:trace contextRef="#ctx0" brushRef="#br0" timeOffset="104101.1">26688 16968 299 0,'0'0'21'16,"0"0"-19"-16,0 0 27 16,0 0 14-16,0 0-23 0,0 0 26 15,2 116-6-15,-10-49-24 16,-9 5 7-16,-5 4-10 15,-1-6 5-15,2-6-18 16,0-11 0-16,10-13 0 16,2-14 0-16,7-16-5 15,2-10-23-15,0 0-58 16,0-4-2-16,0-24 4 16,0-7-195-16</inkml:trace>
  <inkml:trace contextRef="#ctx0" brushRef="#br0" timeOffset="104259.84">26518 17249 245 0,'0'0'121'0,"0"0"-114"16,0 0-6-1,0 0 41-15,0 0 7 0,0 0-32 16,118 94-17-16,-80-62 1 16,-1-2 2-16,0 2-3 15,-4-2-13-15,1-2-43 16,-3-6-61-16</inkml:trace>
  <inkml:trace contextRef="#ctx0" brushRef="#br0" timeOffset="104983.62">27042 17481 297 0,'0'0'41'16,"0"0"-13"-16,0 0 19 0,0 0-3 15,0 0-3 1,0 0-17-16,-25-44 6 0,14 44-7 16,-3 0-7-16,3 0 3 15,3 0-17-15,1 5 5 16,5 8-7-16,2 9 0 15,0 0-5-15,9 1 4 16,15-2-1-16,2 2 1 16,1-2 2-16,2 4 4 15,-4-3-5-15,-3 0 1 16,-6 1 3-16,-5-2-2 16,-4 5-2-16,-7 2 8 15,0-2-8-15,0-4 6 0,0-4-6 16,-11-8 0-16,1-6 2 15,2-4-2-15,1 0 0 16,1 0 0-16,1 0-5 16,0-5-2-16,3-16-2 15,0-3 9-15,2-6-3 16,0-10 1-16,0-4 2 16,-2-6 0-16,-3 0 3 15,-3-7-4-15,0 7 1 16,2 10 0-16,-1 15-1 15,1 10 2-15,-2 7-1 0,4 8 3 16,-7 0-1-16,1 0 1 16,-7 8-3-1,0 14-9-15,-1 6 2 0,0 2-33 16,3 2-11-16,1-5-38 16,5-6-53-16</inkml:trace>
  <inkml:trace contextRef="#ctx0" brushRef="#br0" timeOffset="105383.35">27071 16740 262 0,'0'0'26'16,"0"0"21"-16,0 0 14 15,143 147 5-15,-99-66-26 16,1 7-6-16,-5 11-9 0,-5 5-14 16,-4-2 11-1,-8 0-18-15,-8-7-1 0,-3-1 0 16,-10-10 0-16,-2-8-4 16,0-9 1-16,0-5-31 15,0-8-65-15,-16-18-151 16</inkml:trace>
  <inkml:trace contextRef="#ctx0" brushRef="#br0" timeOffset="109751.32">28791 16431 309 0,'0'0'10'16,"0"0"7"-16,0 0 0 16,0 0 26-16,0 0-5 15,0 0 7-15,0 0-22 16,-54-88-5-16,52 88 15 15,2-5-14-15,-2 5 0 0,2 0 4 16,0 0-19 0,0 0-2-16,0 23-2 0,8 21 0 15,13 18 13 1,-1 19-12-16,-3 4 1 0,-1 4 3 16,0-7-4-16,-3-5 2 15,0-12-3-15,4-17 1 16,-7-8-2-16,1-12 1 15,-4-16 0-15,-4-2-1 16,-3-10 1-16,0 0-1 16,0 0-1-16,2 0 2 15,4-22 0-15,5-14 2 16,7-10-1-16,2 2-2 16,4 8-1-16,-1 6 2 15,-5 12-1-15,-5 8 1 0,-2 10-5 16,3 0 3-16,-3 0-4 15,3 10 6-15,1 12 0 16,1 10 2-16,-3 2-2 16,0 6 4-16,1 0-3 15,1-4-1-15,-1 5 0 16,-4-1-1-16,2-9-7 16,-1 2-34-16,0-11-25 15,3-4-46-15,-4-10-76 16</inkml:trace>
  <inkml:trace contextRef="#ctx0" brushRef="#br0" timeOffset="110083.16">29454 16994 363 0,'0'0'35'15,"0"0"-33"-15,0 0-2 16,0 0 19-16,0 0-6 16,0 0 2-16,85-84-7 15,-78 84 4-15,-2 0 8 16,-3 4-14-16,0 13 16 16,0 16 0-16,-2 7-9 15,0 12 11-15,0-2-4 0,0 5-5 16,0-4 3-16,0-7-18 15,0-7 5-15,0-5-5 16,5-9 1-16,12-6-6 16,3-9-1-16,7-8-15 15,4 0-8-15,3-17-34 16,1-18-78-16</inkml:trace>
  <inkml:trace contextRef="#ctx0" brushRef="#br0" timeOffset="110723.03">29701 16556 429 0,'0'0'117'15,"0"0"-99"-15,0 0-7 16,0 0 5-16,0 0-15 15,0 0 1-15,29-7-2 16,12 7 0-16,8-6 3 16,2-2 1-16,1 0-4 15,-8-2 0-15,-9 5-7 16,-10 5-9-16,-14 0-75 16,-11 0-62-16</inkml:trace>
  <inkml:trace contextRef="#ctx0" brushRef="#br0" timeOffset="110924.69">29733 16892 473 0,'0'0'39'16,"0"0"-39"-16,0 0-1 15,0 0 1-15,0 0 1 16,0 0 2-16,80-8-5 15,-71 5 2-15,-5 3-15 0,-1 0-21 16,-1-2-50 0,-2 2-116-16</inkml:trace>
  <inkml:trace contextRef="#ctx0" brushRef="#br0" timeOffset="112966.33">30504 16527 111 0,'0'0'211'0,"0"0"-163"16,0 0-15-16,0 0 20 15,0 0-12-15,0 0-19 16,0 0-12-16,0 0-9 15,0 0 7-15,0-2-8 16,0 2 0-16,0 0 2 16,0 0-1-16,0 0-1 15,0 0 5-15,0 0-3 16,0 0 17-16,0 0-10 16,0 0-4-16,0-4 8 0,0 4-13 15,0 0 0 1,0 0 0-16,0 0 2 0,0 0-2 15,0 0 0-15,0 0 0 16,0 0-1-16,0 0 2 16,0 0-1-16,0 0 0 15,0 0 2-15,0 0 1 16,0 0 3-16,0 0 1 16,0 0 7-16,0 0-11 15,0 0 0-15,0 0 1 16,0 0-3-16,0 0 3 15,0 0-4-15,0-4 0 0,0 4 1 16,0-8 0-16,0 3-1 16,0-4 0-16,0-1 2 15,0-7-3-15,3 4 1 16,1-9 0-16,-2 4-1 16,2-4 2-16,-1-3-1 15,-3 4 0-15,0-9 2 16,0-3-3-16,0-3 1 15,-16-2 0-15,-8 1-1 16,-7-7 1-16,-5 2-2 16,5 9 0-16,2 9 2 15,9 7-3-15,1 12 3 16,8 1 0-16,3 4-1 16,-2 0 1-16,6 0-1 15,2 0 0-15,2 0 2 0,0 0 1 16,0 12-2-16,0 12 0 15,0 10-2-15,6 8 2 16,19 15 0-16,8 4-1 16,6 11 3-16,1 10-2 15,2 11 0-15,3 1 0 16,-3 8 0-16,-2-3 0 16,5-5 0-16,-3-10 0 15,1 0 2-15,-8-7-3 16,-8-9 1-16,-10-2 0 15,-8-11 0-15,-7-4 2 16,-2-5-2-16,-9-2 1 0,-17 0 1 16,-8-7-1-1,-3-5-1-15,-3-10 0 0,1-4-1 16,-1-6 1-16,3-10 0 16,-1-2 0-16,2 0 2 15,5-2-5-15,7-15 3 16,3 4-5-16,8-5 1 15,4-5 4-15,6 1 0 16,3 0-2-16,0-6-13 16,3 3 4-16,15-8-23 15,2 3-18-15,2 2-49 16,-6 6-119-16</inkml:trace>
  <inkml:trace contextRef="#ctx0" brushRef="#br0" timeOffset="117249.85">23989 16709 307 0,'0'0'9'15,"0"0"-8"1,0 0 30-16,0 0-4 0,0-111-2 15,0 74-6-15,0 1-14 16,4 6 19-16,1 2-10 16,-1-2-7-16,-2 2 8 15,-2-2-10-15,0-2 4 16,0-3 2-16,0 3-9 16,-2-4 2-16,-11 0-2 15,-7 1-2-15,-7-7 6 16,1 9-5-16,-1 1-1 15,0 9 0-15,5 6 1 16,1 3 2-16,6 6-3 16,7 3 2-16,0 5 1 15,8 0-3-15,0 0 0 16,0 19 4-16,0 15-4 16,0 16 4-16,8 2-4 0,11 12 0 15,6 6-1-15,6 10 2 16,2 7-1-16,1 6 0 15,-3-8 1-15,-4-9-2 16,-5-9 1-16,-5-17 0 16,-5-6 2-16,-7-8 0 15,-5-6-2-15,0-2 3 16,0-2-3-16,-9-4 8 16,-18-4-8-16,-6-4 0 15,-8-2 5-15,1-6-3 0,7-6 5 16,2 0 1-16,2 0-3 15,8 0 6-15,6-10-11 16,6-4 0-16,4-1-4 16,5-4 0-16,0-4 4 15,0 0 0-15,18 1-5 16,9-4-13-16,2 3-39 16,7 6-36-16,-3-1-6 15,5-8-215-15</inkml:trace>
  <inkml:trace contextRef="#ctx0" brushRef="#br0" timeOffset="118216.38">24513 16722 194 0,'0'0'73'16,"0"0"-49"-16,0 0 6 15,0 0 7-15,0 0-20 16,0 0-9-16,0 0 11 16,0 0-14-16,0 0-2 15,0 0-2-15,0 1 1 16,0-1 2-16,0 3-2 15,0-3-2-15,0 0 6 16,0 1-6-16,0 3 5 0,-2-4 1 16,2 5-6-1,-3-1 4-15,1-4-4 0,2 3 0 16,0-3 1-16,0 0 1 16,0 0-2-16,-2 0 2 15,2 0 0-15,0 0 6 16,0 0-3-16,0 0 3 15,0 0 14-15,0 0-11 16,0 0-3-16,-2 0-5 16,2 0-1-16,0 0 1 15,0 0-3-15,0 0 0 16,0 0 5-16,0 0-2 0,0 0 7 16,0 0-3-1,0 0-7-15,0 0 5 0,0 0-5 16,0 0 0-16,0 0 8 15,0 0-8-15,0 0 4 16,0 0 1-16,0 0-2 16,0-7 0-16,0-7 5 15,0-9-7-15,6-3 3 16,3-1-4-16,-2-4 0 16,0 1-1-16,-1-1 5 15,1-6-4-15,-1 5 0 16,1 6 0-16,-2 12-1 15,-5 6 2-15,0 8-1 16,0 0 4-16,0 0-3 16,0 4 8-16,0 17-9 0,5 12 1 15,3 7-1-15,1-4 0 16,0 4 0-16,4 8 0 16,-2-3 2-16,1 5-2 15,-1-2 0-15,-5-8 0 16,-2-8 0-16,2-14 1 15,-4-8-1-15,0-6 0 16,2 0 3-16,-4-4-7 16,5 4 4-16,1 0-6 15,4 7 6-15,5 0-59 16,-4-1-149-16</inkml:trace>
  <inkml:trace contextRef="#ctx0" brushRef="#br0" timeOffset="119865.75">26863 16293 317 0,'0'0'18'0,"0"0"-15"16,0 0 10-16,0 0 7 16,0 0-1-16,0 0-11 15,-4-26-2-15,4 7 13 16,0-6-5-16,6-2 6 16,-1-5-6-16,-2 2-6 15,-3-2 1-15,0 0-9 16,0-4 1-16,0 0 5 15,-14 6-6-15,-3-2 0 16,-4 5 0-16,1 10 6 16,0 2-3-16,2 7-3 15,0 4 0-15,7 0 2 0,5 4-2 16,1 0 0-16,5 0-1 16,0 4 5-16,0 23-4 15,0 8 0-15,0 6 0 16,2 7-4-16,13 6 5 15,6-4-1-15,-3 3 1 16,2-3 1-16,0 0-1 16,-3 1-1-16,1 4 0 15,-2-3 4-15,-3 2-1 16,-2-4-3-16,1-10 5 16,-8-4-5-16,-2-10 4 0,-2-4-2 15,0-8-1 1,0-1 9-16,-4-3-9 0,-14-2-1 15,-2-3 6-15,-4-1-5 16,-1-4 3-16,3 0-4 16,2 0 0-16,4-4-4 15,5-6 1-15,7-2-9 16,4-2-7-16,0-4-45 16,4-8-25-16,18-5-122 15</inkml:trace>
  <inkml:trace contextRef="#ctx0" brushRef="#br0" timeOffset="120266.45">27120 16356 284 0,'0'0'38'15,"0"0"-23"-15,0 0-8 16,0 0 9-16,0 0 7 16,0 0 5-16,11-45-28 15,-7 45 0-15,5 0 3 16,0 0 2-16,2 0 17 16,0 6 5-16,-4 15-15 15,-2 9 30-15,-3 7-31 0,-2 9-1 16,0 7 5-16,0-8-9 15,0 4 2-15,0-5-4 16,0-9-3-16,0-7 9 16,0-6-10-16,0-6 0 15,0-5-1-15,4-3 0 16,3-2 1-16,1-6-5 16,4 0 2-16,7 0-5 15,6-5-8-15,8-9-103 16,-1-8-315-16</inkml:trace>
  <inkml:trace contextRef="#ctx0" brushRef="#br0" timeOffset="126300.36">30887 17074 201 0,'0'0'39'0,"0"0"-33"16,0 0 0-16,0 0 31 16,0 0-2-16,0 0 0 15,0 0-11-15,-6 0 14 16,6 0 9-16,0 0-24 16,0 0-2-16,0 0-5 0,0 0-12 15,0-4 12 1,0 4-11-16,0 0 0 0,0-3 11 15,0-2-14-15,0-5 7 16,0-8 0-16,0-4 1 16,0-4-10-16,4 4-4 15,3-2 4-15,-3-2 13 16,2 4-11-16,2 0-2 16,-6 12 0-16,0 2 3 15,-2 4-1-15,0 4-2 16,0 0 0-16,0 0 13 15,0 0-13-15,0 0 0 0,0 0 1 16,0 8 6-16,0 15-8 16,2 0 1-16,5 6 0 15,-3 4 2-15,-2 1-1 16,0-6-1-16,1 2 0 16,-3-2 2-16,5-1-3 15,-1-5 1-15,-2-4 0 16,5-8-5-16,-1-3 5 15,1 2-24-15,-2 1-15 16,-1-6-42-16,1 0-65 16</inkml:trace>
  <inkml:trace contextRef="#ctx0" brushRef="#br0" timeOffset="126649.22">31037 15993 404 0,'0'0'7'0,"0"0"-3"15,-16 105-3-15,16-35 17 0,0 10 21 16,4 15-7-16,14 17-9 16,3 16 14-16,0 7-11 15,0-1-1-15,-1-10-9 16,7-16-15-16,1-15 4 16,8-11-5-16,6-8 0 15,0-15-5-15,8-9-1 16,1-11-29-16,7-12-56 15,-7-9-123-15</inkml:trace>
  <inkml:trace contextRef="#ctx0" brushRef="#br0" timeOffset="127266.28">32620 16079 338 0,'0'0'12'0,"0"0"2"16,181 37 44-16,-108 7-13 16,-5 8-6-16,-10 12-19 15,-12 7 6-15,-8 5 3 16,-9 0-13-16,-9 8 2 16,-9 2-16-16,-1-1-2 15,-8-5 0-15,-2-4-4 16,0 4-2-16,-25-3-81 15,-8-2-117-15</inkml:trace>
  <inkml:trace contextRef="#ctx0" brushRef="#br0" timeOffset="127555.75">31698 17306 413 0,'0'0'176'0,"0"0"-176"16,0 0-8-16,0 0 8 15,0 0-10-15,0 0 9 16,33-31-27-16,12 18-63 16,0 10-45-16</inkml:trace>
  <inkml:trace contextRef="#ctx0" brushRef="#br0" timeOffset="127717.7">32169 17209 267 0,'0'0'226'0,"0"0"-212"0,0 0-14 16,0 0-5-16,0 0 5 15,0 0 0-15,96 0-16 16,-61-4-53-16,3 4-54 16</inkml:trace>
  <inkml:trace contextRef="#ctx0" brushRef="#br0" timeOffset="127869.36">32567 17191 266 0,'0'0'148'0,"0"0"-148"0,0 0 1 16,0 0-1 0,0 0 2-16,0 0-5 0,134 0-17 15,-96 0-168-15</inkml:trace>
  <inkml:trace contextRef="#ctx0" brushRef="#br0" timeOffset="129049.37">31301 16606 440 0,'0'0'44'15,"0"0"-13"-15,0 0-15 16,0 0 17-16,0 0-28 15,0 0-2-15,-29 9-6 16,29 31 4-16,0 14-1 16,8 13 0-16,5-6 4 15,-3 2-5-15,4-9 1 16,1-4 0-16,4-14-2 16,-4-2 2-16,3-16 0 15,-2-4 0-15,-3-14-2 16,0 0-3-16,1 0 2 15,-3-26 3-15,-2-10 0 0,0-10 4 16,-5-6 3-16,-2-2-7 16,-2 10 3-16,0 12-2 15,0 14-1-15,0 13 0 16,0 5-4-16,0 0 3 16,0 15-2-16,0 19 0 15,3 8 6-15,3 3 3 16,4-6-6-16,-2-9 0 15,1-5-1-15,0-10 1 16,-2-5 0-16,-3-6 0 16,-2 0 2-16,1-4-1 15,-1 0-1-15,-2 0 0 16,0-22 15-16,0-4 3 0,0-9-15 16,0-2-3-16,0 3 4 15,0 6-5-15,0 6 1 16,0 4 0-16,0 4-5 15,0 6-8-15,0 4-20 16,2 4-62-16,9 0-85 16</inkml:trace>
  <inkml:trace contextRef="#ctx0" brushRef="#br0" timeOffset="129416.18">31656 17038 355 0,'0'0'61'0,"0"0"-53"16,0 0 1-16,0 0 30 15,0 0-31-15,0 0-6 16,6-21 3-16,3 21 1 15,1 0 13-15,-4 6-7 16,1 9-7-16,-5 5 22 16,-2 10-14-16,0 6-9 0,0 8 12 15,0 0-10-15,-7-7 0 16,3-1-3 0,4 0 3-16,0-9-6 0,0-6 0 15,0-3-8-15,13-12 8 16,1-1-27-16,-1-5-12 15,5 0-28-15,1-5-58 16,2-9-90-16</inkml:trace>
  <inkml:trace contextRef="#ctx0" brushRef="#br0" timeOffset="129669.69">31870 17262 155 0,'0'0'227'0,"0"0"-186"16,0 0-24-16,0 0 25 15,-4-107-5-15,4 76-28 0,0 9 7 16,0 8-12-16,0 10-1 16,0 4 16-16,0 0-17 15,0 0 9-15,0 8 3 16,4 15-9-16,9 9 12 16,-1 8-17-16,1 0 2 15,1-5-2-15,-2-4 0 16,1-3-2-16,1-6-26 15,-3-9-20-15,-4 0-9 16,0-9-43-16,-3-4-39 0</inkml:trace>
  <inkml:trace contextRef="#ctx0" brushRef="#br0" timeOffset="129969.85">31990 16605 405 0,'0'0'92'0,"0"0"-82"15,0 0 2 1,0 0 13-16,0 0-24 15,0 0 6-15,-9 163-7 16,4-97 0-16,-1 0 3 0,2-8-3 16,-1-8 0-16,1-6 0 15,4-12-5-15,-2-10-35 16,2-10-62-16,0-10-40 16</inkml:trace>
  <inkml:trace contextRef="#ctx0" brushRef="#br0" timeOffset="130149.77">31868 16834 433 0,'0'0'99'15,"0"0"-72"-15,0 0-18 0,0 0-9 16,0 0 0 0,0 0 1-16,60 130-1 0,-31-90 0 15,0 4 0-15,0 0-47 16,-3 1-9-16,-1-5-89 15</inkml:trace>
  <inkml:trace contextRef="#ctx0" brushRef="#br0" timeOffset="130467.49">32126 17161 225 0,'0'0'265'15,"0"0"-240"-15,0 0-23 0,0 0 21 16,0 0-19-1,0 0-1-15,14-63-2 0,-3 62 4 16,-1-4-5-16,-2 5 8 16,-4 0-6-16,0 0 25 15,1 10-13-15,-1 12-9 16,3 9 11-16,-5 5-14 16,-2 0 3-16,0 4-4 15,0-1 2-15,2-2-2 16,3-11-1-16,2-3-1 15,-1-6-6-15,5-7 5 16,1-2-16-16,-2-8-9 16,1 0-13-16,-1 0-16 15,-2-4-96-15,3-10-101 16</inkml:trace>
  <inkml:trace contextRef="#ctx0" brushRef="#br0" timeOffset="163517.23">25268 706 390 0,'0'0'1'0,"-34"127"2"0,23-43-3 16,3 1 3-1,0 5 4-15,4 13 18 0,2 11-8 16,0 13-11-16,0 8 9 16,2 7-5-16,-5-3 2 15,-1 3 0-15,-4-4-7 16,-1-6 9-16,-4-2-10 16,-1-4 0-16,1-5 6 15,1-7-8-15,1-14 0 16,7-14-2-16,3-20 2 15,3-16-2-15,0-9 0 16,0-9 0-16,7-10-2 0,8-5 2 16,1-9-2-1,2-1 0-15,6-3 2 0,3-2 0 16,6-2 2-16,3 0-2 16,4 0 1-16,5-4 6 15,6-6-7-15,2-2 0 16,5-2 3-16,2 0-3 15,3-1 0-15,3 2 0 16,4-3-1-16,3 1 2 16,3 2-1-16,-4-3 0 15,-3 1 1-15,-7 2-6 16,-11 3 4-16,-9-1 1 16,-8 6-2-16,-14 0 3 15,-7 1-1-15,-6 2 0 16,-4 2 1-16,-3-6 3 15,0-5-4-15,0-11 0 0,-12-19 0 16,-11-13 2-16,-2-16-2 16,-7-14 0-16,-2-16 0 15,3-17-2-15,3-13 2 16,3-6 0-16,0-1-4 16,5 6 5-16,5 7-1 15,1 11 0-15,7 8 3 16,-1 11-5-16,1 12 2 15,-2 2 0-15,-4 7 0 16,-1-1 3-16,-3-2-3 16,1 4 0-16,0-1 0 0,3 8-3 15,2 8 3-15,4 11 0 16,1 16 0-16,2 14 2 16,-2 8-2-16,0 5 0 15,-3 3-10-15,-7-1 7 16,-1-2 3-16,-6 2 3 15,-1-5 0-15,-6 0-1 16,-3-3-2-16,-9-2 0 16,-7 7 0-16,-9 4-1 15,-5 0 1-15,-1 12-3 16,-3 17-5-16,7 7 8 16,2 2-3-16,12-1-1 0,10-3-27 15,11-8-4-15,19-6-53 16,6-7-50-16</inkml:trace>
  <inkml:trace contextRef="#ctx0" brushRef="#br0" timeOffset="164983.57">27202 1145 269 0,'0'0'23'0,"0"0"-20"15,0 0 5-15,0 0 12 16,0 0 6-16,-27-107-9 16,27 95-15-16,0 5 1 15,0 1 8-15,0 4 4 16,0 2 7-16,0 0-1 15,0 0-16-15,0 13 0 16,0 24 5-16,0 16-2 16,0 27 3-16,7 14-3 15,2 13-2-15,-3 8 3 16,3 2-2-16,-4 2 12 16,0-1-15-16,-5-3 1 15,0 0-1-15,0-2-3 16,-5-6 2-16,-9-11-3 0,4-14 2 15,-2-20 1-15,5-12-3 16,3-12 0-16,2-5 3 16,2-7-1-16,0 0-2 15,0-8 0-15,0-6 2 16,0-8-4-16,0-4 2 16,0 0-4-16,0 0 4 15,0 0 0-15,0 0 2 16,0 0-2-16,2 0-2 15,2 0-2-15,3 0 7 16,-2 0-3-16,4 0 3 16,2 0 0-16,9 0-3 15,9 0 0-15,9-9 1 0,13-2 3 16,4-3-4-16,5-2 0 16,6 0 0-16,3 0 1 15,4-2-1-15,3-1 0 16,-5 5 0-16,-4 0-1 15,-9 4 1-15,-9 5 0 16,-9-2 0-16,-9 6 1 16,-8 1-1-16,-6 0 0 15,-1 0 0-15,-5 0-1 16,0 0 1-16,-4 0 0 0,-3 0 0 16,-4 0 2-1,3-3-2-15,-3 2 0 0,0-2-1 16,0-8 1-16,0-8 0 15,0-11 6-15,-11-12-4 16,-10-8-1-16,-3-12-1 16,-3-14 0-16,4-11 1 15,8-7-2-15,7 2 1 16,5 2 0-16,3-3-2 16,0 6 3-16,9-1-1 15,8 2 0-15,2 5 0 16,1-3-2-16,-1-5 2 15,2 5 0-15,-5 6-1 16,-3 13 2-16,-7 17-1 16,-1 16 0-16,-5 12 1 15,0 10-1-15,0 7 0 16,0 3-5-16,-3 0 4 0,-10 0-9 16,-9 0 5-16,-7 0 4 15,-11 0 2-15,-14 7 2 16,-12 5-3-16,-15 5 0 15,-8 5 1-15,-3 1 0 16,-3 9-1-16,6-1 0 16,5-3 3-16,9-4-3 15,15-8 0-15,16-4 0 16,15-8-3-16,11-4 1 16,16 0-58-16,2 0-93 0</inkml:trace>
  <inkml:trace contextRef="#ctx0" brushRef="#br0" timeOffset="165559.7">28068 2913 414 0,'0'0'7'0,"0"0"-7"15,0 137 0-15,0-81 2 16,6-2-1-16,4-1 0 15,3-6-1-15,1-5 4 16,-1-6-9-16,5-3 3 16,-2-12-32-16,4-4-80 0</inkml:trace>
  <inkml:trace contextRef="#ctx0" brushRef="#br0" timeOffset="165968.71">28383 3083 108 0,'0'0'344'16,"0"0"-344"-16,0 0 0 16,-60 105-4-16,60-73 4 0,0 5 1 15,0-2 0-15,15-3-1 16,1-8 0-16,4-3-3 15,0-12 1-15,3-2-3 16,-2-7 3-16,2 0 2 16,-3 0 8-16,-5-3-7 15,-3-10 2-15,-6-2 2 16,-6-2 2-16,0-1-6 16,0-5-1-16,-2 0 6 15,-16-6-4-15,-1 1 5 16,-4 0-2-16,1 4-4 15,-1 4 6-15,8 8-5 16,1 7 0-16,7 5-4 16,1 0-5-16,4 0-3 15,0 3-23-15,2 15-21 0,0 3-16 16,0 0-55 0</inkml:trace>
  <inkml:trace contextRef="#ctx0" brushRef="#br0" timeOffset="166352.85">28847 3120 315 0,'0'0'34'0,"0"0"-20"15,0 0 12-15,0 0 9 0,0 0-27 16,0 0-2-16,-85 104-6 15,74-64 0-15,1 6 2 16,2-2 1-16,3-3-3 16,5-5 0-16,0-13 2 15,0-4-2-15,0-11 0 16,7-5 0-16,6-3 3 16,-1 0 4-16,-2-3-2 15,2-17 6-15,-3-6-4 16,-3-7 3-16,-6-2-9 15,0 5-1-15,0 2 11 16,-2 3-6-16,-11 10 16 16,-5 0-16-16,2 9-5 0,1 2 4 15,-1 4-4-15,3 0-6 16,4 0-3-16,7 0-80 16,-2 2-169-16</inkml:trace>
  <inkml:trace contextRef="#ctx0" brushRef="#br0" timeOffset="167518.1">29238 914 106 0,'0'0'0'0,"0"0"-24"16,0 0-11-16,0 0 35 15,0 0 1-15,0 0 6 16,-29-60-2-16,29 48 42 16,0-3-32-16,0 2-14 15,5 3 4-15,-2 4-5 16,-3 4-2-16,0 2-32 15</inkml:trace>
  <inkml:trace contextRef="#ctx0" brushRef="#br0" timeOffset="168518.68">29181 555 141 0,'0'0'20'15,"0"0"-11"-15,0 0 40 16,0 0-6-16,0 0-7 16,0 0-22-16,0-22-9 15,0 22 8-15,0 0-6 16,0 0-1-16,0 0 0 15,0 0-2-15,0 23-1 16,0 20 8-16,0 17-3 16,0 14 25-16,0 7-27 15,0-1-3-15,-3 2 3 0,-1 5-4 16,-1 2 0-16,3 4-2 16,0-11 2-16,2-15-2 15,0-22 0-15,0-17 0 16,13-12 0-16,5-11 0 15,-2-5-4-15,4 0 4 16,0-21 7-16,3-16 1 16,-2-13-3-16,0-11-5 15,-6-6 3-15,-4 2-2 16,-2 2-1-16,-5 5 0 16,-4 6 1-16,0 12-2 15,0 12 1-15,0 12 0 0,0 12 4 16,0 4-4-1,0 0 0-15,5 22-3 0,0 14 3 16,1 13 9-16,-1 5 4 16,-1 0-12-16,0-4 4 15,-2-6-3-15,1-4-2 16,-3-2 0-16,0-6 1 16,0-1-2-16,0-4 1 15,0 0-3-15,0-1 2 16,0-6-25-16,4-7-46 15,12-8-75-15</inkml:trace>
  <inkml:trace contextRef="#ctx0" brushRef="#br0" timeOffset="168859.74">29639 1296 300 0,'0'0'60'0,"0"0"-38"15,0 0 9-15,0 0 23 16,0 0-20-16,0 0-18 16,-13-7-16-16,13 7-2 15,0 0-9-15,0 0-18 16,0 0-12-16,0 0-25 16,0-7-21-16,0-10-57 15</inkml:trace>
  <inkml:trace contextRef="#ctx0" brushRef="#br0" timeOffset="169116.06">29815 771 375 0,'0'0'50'0,"0"0"-48"15,0 0-2-15,0 0 2 16,0 0 5-16,5 163 6 15,-5-86-13-15,0 4 0 16,0 0 1-16,0-9 0 16,0-12-2-16,0-19 1 15,2-14-5-15,7-12 3 16,7-12-14-16,2-3-17 16,3-2-18-16,2-28-31 15,4-12-92-15</inkml:trace>
  <inkml:trace contextRef="#ctx0" brushRef="#br0" timeOffset="169433.29">30029 1069 284 0,'0'0'43'0,"0"0"-40"15,0 0 0-15,0 0 1 16,2 144 0-16,7-92 3 16,1-2-5-16,1-7-2 15,2-10 0-15,0-7 2 16,-2-10-3-16,1-5 1 15,-1-11 0-15,-3 0 2 16,4 0 5-16,1-23-1 16,1-12 6-16,-3-10-10 15,2-5 0-15,-9-3-2 0,-4 2 0 16,0 3 4-16,0 8-2 16,-22 7-2-16,-2 12 10 15,-5 6 6-15,0 8 6 16,0 4-22-16,2 3 3 15,5 0-8-15,2 0 5 16,4 4-14-16,5 6-40 16,7 1-54-16</inkml:trace>
  <inkml:trace contextRef="#ctx0" brushRef="#br0" timeOffset="170500.5">30339 463 231 0,'0'0'27'0,"0"0"-8"15,0 0 31-15,0 0-14 16,0 0 0-16,0 0 13 16,-9-11-10-16,1 11-16 15,-6 0-3-15,1 0-17 16,-5 23 5-16,3 13-8 0,-2 12 1 15,5 12-1-15,4 4 0 16,6 1 0-16,2-7-1 16,0-8 2-16,0-6-1 15,10-8 0-15,2-8 1 16,-1-8-3-16,5-8 2 16,-5-7-5-16,1-5 5 15,1 0 0-15,-2 0 1 16,0-23 4-16,-4-5-3 15,-3-3 7-15,-4 0-9 16,0 7 0-16,-8 6 6 0,-11 8-4 16,0 4 2-1,-4 3-4-15,1 3 6 0,2 0-9 16,-2 11 3-16,1 9-5 16,6 4 3-16,1 7-36 15,10-4-49-15,4 7-85 16</inkml:trace>
  <inkml:trace contextRef="#ctx0" brushRef="#br0" timeOffset="174660.5">31081 1023 240 0,'0'0'152'0,"0"0"-148"16,0 0 4-16,0 0 17 16,0 0 2-16,-113 108-13 0,93-72-14 15,-3 4 5-15,4-2-5 16,0-4 2-16,3-6-2 16,5-6 0-16,3-7-1 15,3-6 1-15,0-3-13 16,5-6-13-16,0 0-24 15,0 0-53-15,0 0-53 16</inkml:trace>
  <inkml:trace contextRef="#ctx0" brushRef="#br0" timeOffset="174883.6">30881 1078 312 0,'0'0'68'0,"0"0"-25"16,0 0-25-16,0 0 9 15,0 0-6-15,0 0-21 16,-8 18 0-16,27 5 3 16,3 4 0-16,1 2 2 15,0-3-5-15,4-4 1 16,-2-6-5-16,2-6 4 16,-2-2-22-16,-6-6-24 15,4-2-40-15,-3 0-73 16</inkml:trace>
  <inkml:trace contextRef="#ctx0" brushRef="#br0" timeOffset="175300.32">31460 677 404 0,'0'0'27'16,"0"0"-27"-16,0 0 0 15,0 0 24-15,7 147-17 16,-3-85 3-16,-2 9 4 16,0 0-7-16,-2-3 5 15,0-1-10-15,3-11 1 16,1-8-3-16,0-10 0 15,6-11-3-15,-2-10-11 16,5-8-47-16,3-9-38 16,5-3-171-16</inkml:trace>
  <inkml:trace contextRef="#ctx0" brushRef="#br0" timeOffset="175717.27">31789 840 396 0,'0'0'25'16,"0"0"-22"-16,0 0 0 15,0 0-1-15,-6 124-2 16,6-68 2-16,0 5 0 16,0-3-1-16,9-8-1 15,2-8 2-15,2-10 7 0,1-10-8 16,-1-8 1-1,0-11 5-15,-1 0-4 16,-4-3 7-16,1-3 1 0,1-20 0 16,-4-15 18-16,1-8-26 15,-7-5-1-15,0-2 2 16,0 0-4-16,-9 3 2 16,-7 6-1-16,-1 7 0 15,-2 6 13-15,4 9-1 16,1 8 1-16,1 1 0 15,2 10-14-15,4 0 1 16,-1 3-1-16,3 0-13 0,3 0 6 16,-2 11-26-1,4 11-11-15,0 0-28 0,0 0-28 16,15-7-38-16</inkml:trace>
  <inkml:trace contextRef="#ctx0" brushRef="#br0" timeOffset="176082.88">32177 838 187 0,'0'0'100'16,"0"0"-41"-16,0 0-9 16,0 0-22-16,0 0-2 15,0 0-14-15,-6 83-8 0,1-35 7 16,5-1 0-1,0 7 5-15,0-7-9 0,9-6-1 16,9-4 13-16,2-9-18 16,5-7 9-16,2-8 0 15,-2-7-9-15,4-6 9 16,0 0-4-16,-2-11-5 16,-2-18 15-16,-9-11-13 15,-5-6 10-15,-9-4-6 16,-2-3-6-16,0 5 1 15,-20 2-2-15,-4 4 0 16,-5 4-1-16,2 5 4 16,-4 8-3-16,2 5 0 0,-2 8-5 15,-10 12-15-15,-12 0-84 16</inkml:trace>
  <inkml:trace contextRef="#ctx0" brushRef="#br0" timeOffset="177417.17">29929 2153 258 0,'0'0'29'0,"0"0"1"16,0 0-5-16,0 0 5 15,0 0 17-15,0 0-20 16,0-57-2-16,0 57 2 15,0 5-23-15,-2 27-3 16,-2 23 8-16,-1 21-8 16,2 8 3-16,1-2-4 15,2-14 0-15,0-15 1 0,5-17 1 16,11-13-2-16,2-6 0 16,-1-9-2-16,1-4 0 15,-3-4 2-15,4 0 0 16,-2 0 4-16,1-20-1 15,0-4-2-15,-5-5 0 16,0 1 2-16,-3 6-1 16,-4 7-2-16,1 6-1 15,-3 9-2-15,1 0 2 16,4 0-1-16,2 16-7 16,2 13 9-16,3 4 12 15,-1 5-12-15,1 0 0 0,0 3 2 16,-3-3-2-16,-2-2-5 15,1-3-35-15,-2-6-75 16,3-13-44-16</inkml:trace>
  <inkml:trace contextRef="#ctx0" brushRef="#br0" timeOffset="177765.87">30449 2526 252 0,'0'0'40'15,"0"0"-40"-15,0 0 0 16,0 0 38-16,0 0-18 16,29 131-14-16,-19-87 3 15,1-6-4-15,-3-8 6 16,-2-8-4-16,-2-8 1 0,1-8 8 16,-3-6-11-16,2 0 7 15,1 0 8-15,2-6 3 16,2-24 22-16,6-16-27 15,5-12-18-15,1-3 7 16,-6 3-7-16,-4 8 0 16,-11 6 1-16,0 7 1 15,0 12-1-15,-16 6-1 16,-6 11-2-16,0 5-2 16,-3 3 0-16,-1 0 4 0,1 22-20 15,2 6-43 1,6 6-19-16,11-2-50 0</inkml:trace>
  <inkml:trace contextRef="#ctx0" brushRef="#br0" timeOffset="178132.75">30792 2436 295 0,'0'0'12'0,"0"0"-7"15,0 0-1-15,0 0 20 16,0 0-7-16,0 0 6 16,71 112-17-16,-61-72 2 15,2 0-8-15,-3-7 2 0,-1-7-2 16,2-11 1-16,-4-6-1 16,-1-7 3-16,-1-2-1 15,3 0 9-15,0-11 15 16,2-20 3-16,-1-16-6 15,-1-4-22-15,-4 1 0 16,-3 3 7-16,0 5-8 16,-5 10 12-16,-13 7 1 15,0 11-9-15,1 5 3 16,-1 7-7-16,-1 2-4 0,0 0 3 16,-4 18-21-1,1 8-26-15,2 4-35 0,11 2-70 16</inkml:trace>
  <inkml:trace contextRef="#ctx0" brushRef="#br0" timeOffset="178910.46">31237 2694 386 0,'0'0'39'0,"0"0"-30"16,0 0 19-1,0 0-2-15,0 0-26 0,0 0-7 16,-27 2-31-1,27-2-22-15,5 0-39 0,10-2-171 16</inkml:trace>
  <inkml:trace contextRef="#ctx0" brushRef="#br0" timeOffset="179403.27">31618 2252 383 0,'0'0'25'0,"0"0"-21"15,0 0-2-15,0 0 13 16,-67 102-15-16,60-56 2 16,3-4-1-16,4-2 0 15,0-3-1-15,0-5 0 16,11-6 1-16,3-8 2 16,3-6-3-16,1-6 0 0,0-6 0 15,0 0 6-15,2 0 3 16,-3-12-5-16,2-16-3 15,-1-8 8-15,-10-9-9 16,-5-1 0-16,-3 0 3 16,0-2-2-16,-13 2 2 15,-8 6 5-15,-1 9 8 16,-3 8 11-16,3 9-19 16,2 7-2-16,0 5-6 15,4 2-8-15,-2 0 8 16,3 23-20-16,1 7-33 15,8 7-25-15,6 3-50 16</inkml:trace>
  <inkml:trace contextRef="#ctx0" brushRef="#br0" timeOffset="179815.4">31970 2312 420 0,'0'0'19'16,"0"0"-18"-16,0 0 4 15,0 0-3-15,0 0-1 16,0 0-1-16,-36 126 0 16,34-93 1-16,2-3 0 15,0-7-1-15,0-3 0 0,13-4 1 16,3-6-2-16,2-3 1 15,0-6 0-15,-3-1 9 16,-1 0-5-16,-3-1 4 16,-7-19-4-16,-2-9-4 15,-2-7 8-15,0-6-5 16,-6-6-3-16,-9-4 4 16,-4 0-3-16,6 3 11 15,-1 12-8-15,8 13 9 16,-3 13 12-16,5 10-13 15,-6 1-10-15,2 0-2 16,-3 0-7-16,-7 19-15 16,5 12-28-16,-1 0-43 0,5 4-72 15</inkml:trace>
  <inkml:trace contextRef="#ctx0" brushRef="#br0" timeOffset="180221.05">32275 2366 359 0,'0'0'78'0,"0"0"-64"15,0 0 18-15,0 0-8 16,0 0-19-16,0 0-5 15,-78 72 1-15,69-39-3 16,7-3 2-16,2-8 0 16,0-7-2-16,0-1 3 15,0-2-1-15,9-6 0 16,2-2-3-16,2-4 3 16,-1 0 5-16,1 0-4 15,0-10 14-15,-1-13-15 16,-4-8 2-16,-3-3 1 15,-3-4-1-15,-2 0-4 16,0 7 1-16,0 2-2 16,-7 13-1-16,-1 11-10 15,-4 0-17-15,3 5-9 0,1 0-12 16,-1 22-14-16,-3 11-130 16</inkml:trace>
  <inkml:trace contextRef="#ctx0" brushRef="#br0" timeOffset="180410.11">32454 2637 370 0,'0'0'3'0,"0"0"6"15,0 0 5-15,0 0-8 0,0 0-2 16,0 0-3-16,13 14-2 15,-7-14-14-15,8 0-107 16</inkml:trace>
  <inkml:trace contextRef="#ctx0" brushRef="#br0" timeOffset="180849.58">32870 2262 397 0,'0'0'14'15,"0"0"4"1,0 0 11-16,0 0-10 0,0 0-16 16,0 0 4-16,-46 64-6 15,25-21 6-15,4 1-7 16,3-3 9-16,8-5-9 15,6-3 1-15,0-8 8 16,8-4-9-16,15-6 0 16,6-8-2-16,4-6 4 15,-2-1-2-15,0 0 8 16,-4-5-8-16,-7-16 10 16,-6-4-7-16,-8-6-3 15,-6-1 3-15,0-2-1 16,-25 0-1-16,-8 0-1 0,-5 6 0 15,-1 4-1-15,0 7-17 16,1 14-1-16,3 3 4 16,4 0-2-16,-1 16 6 15,12 6-29-15,9 0-13 16,11-2-2-16,0-8-63 16</inkml:trace>
  <inkml:trace contextRef="#ctx0" brushRef="#br0" timeOffset="181235.14">33291 2283 324 0,'0'0'42'0,"0"0"-37"16,0 0-5-16,0 0 20 15,0 0-17-15,-20 103 0 16,13-70 5-16,5-8 1 16,2 0 23-16,0-8-13 15,0-2-17-15,0-6 9 16,5-3-9-16,3-6 1 16,2 0 5-16,5 0 2 15,5-6 2-15,3-16-3 0,-2-8-7 16,-2-4 2-16,-13-2-4 15,-6 0 0-15,0-4 0 16,-2 5-6-16,-15 6 3 16,1 5-1-16,1 13-6 15,1 7-3-15,3 4-22 16,-3 0-25-16,5 8-23 16,3 14-30-16</inkml:trace>
  <inkml:trace contextRef="#ctx0" brushRef="#br0" timeOffset="181567.38">33465 2344 73 0,'22'-2'110'0,"1"-2"-80"16,1 4-1-16,-3 0 1 16,-4 0 7-16,3 16-9 15,-5 7-17-15,-1 6 11 16,-3 1-19-16,-2 0 15 15,-2-4-2-15,0-4-11 16,-3-4 6-16,5-8-3 16,-5-4-7-16,3-3 10 15,4-3-9-15,0 0 12 16,7-13 3-16,3-17-9 16,-6-9 0-16,-2-11-8 0,-4-3 0 15,-7-1 18 1,-2 4 0-16,0 5 12 0,-2 8-9 15,-10 8-11-15,2 5 0 16,-3 6-10-16,1 3-11 16,3 0-30-16,-9 9-140 15</inkml:trace>
  <inkml:trace contextRef="#ctx0" brushRef="#br0" timeOffset="-200064.37">30368 11853 425 0,'0'0'78'0,"0"0"-59"15,0 0-16-15,0 0 16 16,0 0 5-16,0 0-24 16,0 0 0-16,91-32 10 15,-62 30-10-15,7-2 7 16,-1 1 2-16,8 2-9 16,1-1 6-16,4 0-6 15,0 2 0-15,-1-4 0 16,0-1 1-16,-4-2-1 0,-8 0 0 15,-4-5-3-15,-8-2-25 16,-10 4-70-16,-9-1-46 16,-4-1-78-16</inkml:trace>
  <inkml:trace contextRef="#ctx0" brushRef="#br0" timeOffset="-199802.57">30805 11683 327 0,'0'0'105'0,"0"0"-82"16,0 0-23-16,0 0 0 16,0 0 38-16,0 0-22 15,101 29-10-15,-66-7 3 0,1 2-9 16,-5 2 12 0,-4-1-11-16,-6-1 1 0,-7-2 20 15,-7-2-19-15,-7 0 10 16,0-1 6-16,-13 0-15 15,-14-3 6-15,-4-1-10 16,-5-7-8-16,0 1 5 16,2-5-59-16,7 0-63 15,8-4-284-15</inkml:trace>
  <inkml:trace contextRef="#ctx0" brushRef="#br0" timeOffset="-199296.72">30845 11028 507 0,'0'0'0'15,"0"0"11"-15,0 0-1 0,0 0-3 16,0 0 3-16,-78 137-10 15,78-97 3-15,11-4 2 16,11-6-1-16,7-5-4 16,7-12 0-16,1-4 2 15,2-9-2-15,-3 0 4 16,-10-12-2-16,-8-15 10 16,-9-5-10-16,-9 0-1 15,0-4 5-15,-9 4 0 16,-16 6 17-16,-1 4-18 15,1 5-4-15,7 6 12 16,7 4-13-16,5 2-7 0,4 5-26 16,0 0-47-16,2 10-31 15,0 20-15-15</inkml:trace>
  <inkml:trace contextRef="#ctx0" brushRef="#br0" timeOffset="-199041.89">31301 11182 238 0,'0'0'69'0,"0"0"-41"16,0 0-15 0,0 0 42-16,0 0-17 0,0 0 0 15,41-54-6-15,-41 90-5 16,0 9 7-1,-4 10 1-15,-8 0-27 0,3-1 2 16,3-4 0-16,6-3-8 16,0-3-4-16,0-2-4 15,6-2-73-15,5-2-186 16</inkml:trace>
  <inkml:trace contextRef="#ctx0" brushRef="#br0" timeOffset="-192213.4">30470 12802 95 0,'0'0'50'0,"0"0"-40"16,0 0-5-16,0 0 2 16,0 0 10-16,0 0-5 15,0 0 4-15,0 0 6 0,0-9 16 16,0 9-12 0,0 0-5-16,0 0-5 0,0 0-5 15,0 0-11-15,0 0 0 16,0 0 7-16,0 0-4 15,0 0 20-15,0 0-6 16,0 0-6-16,12 3 11 16,3 3-12-16,8-2 13 15,8 1 4-15,6 2-12 16,6-2-1-16,6 0 1 16,0-4-11-16,0 2 1 15,-4-2-5-15,-5-1 0 16,-5 0-2-16,-4 0 2 15,-6 0-43-15,-2 0-80 16,-13 0-101-16</inkml:trace>
  <inkml:trace contextRef="#ctx0" brushRef="#br0" timeOffset="-191896.57">30858 12664 286 0,'0'0'155'0,"0"0"-147"15,0 0-6-15,0 0 6 16,154-3 5-16,-100 17-12 16,-2 4 3-16,-4 4-4 15,-6 6 0-15,-13 2 1 0,-9 3 7 16,-9 2 1-16,-9 2 1 15,-2-1-5-15,0-4 4 16,-17-2-2-16,-14-6-2 16,-5 0 5-16,-7-2-9 15,3-6-1-15,7-2 0 16,8-6-31-16,12-3-66 16,8-5-122-16</inkml:trace>
  <inkml:trace contextRef="#ctx0" brushRef="#br0" timeOffset="-191296.03">31580 12383 466 0,'0'0'15'0,"0"0"-15"16,0 0 16-16,0 0-9 15,0 0-2-15,-55 107-1 16,55-66-3-16,0-3 7 15,6-4-8-15,14-4 1 16,7-8 6-16,4-8-6 0,0-8 0 16,0-6-1-1,0 0 1-15,-2-17 17 0,-6-16-16 16,-7-5 15-16,-10-6-5 16,-6-1-11-16,0 5 7 15,-16 6 8-15,-11 8-9 16,2 5 7-16,-4 6-14 15,6 9 3-15,-2 6-7 16,5 0-1-16,3 2-8 16,1 23-37-16,7 4-34 15,7 7-56-15,2-1-161 16</inkml:trace>
  <inkml:trace contextRef="#ctx0" brushRef="#br0" timeOffset="-190996.86">31856 12525 287 0,'0'0'64'15,"0"0"-57"-15,0 0 14 16,0 0 46-16,128-41-42 16,-104 41-12-16,-6 0 1 15,-7 2-12-15,-9 19 14 16,-2 9-3-16,0 5 4 15,-9 8 17-15,-13 3-20 16,0 1-2-16,-3-3 7 0,5-5-11 16,5-2 3-1,5-7-9-15,6-6-2 0,4-4 3 16,0-6-3-16,6 0 0 16,13-7-1-16,5 2-34 15,8-8-49-15,1-1-115 16</inkml:trace>
  <inkml:trace contextRef="#ctx0" brushRef="#br0" timeOffset="-190359.56">30540 13718 330 0,'0'0'142'0,"0"0"-112"15,0 0-27-15,0 0 23 16,0 0-4-16,0 0 2 16,111-9-3-16,-60 9-16 15,5-1 3-15,2-5-3 16,-1 0-4-16,1-3 0 16,-4 2-1-16,-7-1-12 15,-5 4-9-15,-8-6-36 16,-5 4-52-16,-16-5-152 15</inkml:trace>
  <inkml:trace contextRef="#ctx0" brushRef="#br0" timeOffset="-190095.36">30994 13458 337 0,'0'0'45'15,"0"0"-40"-15,0 0-2 16,0 0 15-16,0 0-7 15,138 53 11-15,-104-21-10 16,-5-2 3-16,-2 0 4 16,-8-6-11-16,-5 1 2 15,-5-5-1-15,-5-1-7 0,-4-1 7 16,0 3-5 0,0-4 4-16,-11 4 3 0,-9 0-11 15,3-4 2-15,-2-7-2 16,8 0-14-16,7-8-44 15,4-2-113-15</inkml:trace>
  <inkml:trace contextRef="#ctx0" brushRef="#br0" timeOffset="-189728.87">31607 13569 360 0,'0'0'42'0,"0"0"-41"15,-29 111 34-15,29-73-3 16,0-4-18-16,14-3-3 16,10-6-8-16,5-5 0 15,2-8 0-15,1-11-3 16,-1-1 13-16,0 0-7 15,-5-23 1-15,1-11 10 16,-5-6-3-16,-6-5-8 16,-7-1 0-16,-9 7-1 15,0 7 13-15,-12 9 6 16,-12 11-12-16,0 4-6 0,-1 8 0 16,2 0-8-16,4 0 2 15,-1 8-40-15,5 14-32 16,7-5-60-16,8 6-108 15</inkml:trace>
  <inkml:trace contextRef="#ctx0" brushRef="#br0" timeOffset="-189312.89">31993 13662 513 0,'0'0'23'0,"0"0"-19"0,0 0-4 16,0 0 13-16,116-43-10 16,-101 43-6-16,-1 3 3 15,-12 16 0-15,-2 9 5 16,0 2-2-16,-2 3 0 16,-17 1-3-16,3-6 1 15,3 2 1-15,3-7-2 16,2-2 0-16,8-6-2 15,0-7 2-15,0-5-1 16,8-3 1-16,15 0-7 16,12-8 7-16,-7-6-1 15,1 2 2-15,-7 6-3 16,-8 6 2-16,-7 0-3 16,-3 0 2-16,-4 6 1 0,0 14 13 15,0 4-6-15,0 6-2 16,-14 4 6-16,-8 2-11 15,-9 3 0-15,0-8 0 16,-2 0-34-16,2-5-61 16,-6-2-163-16</inkml:trace>
  <inkml:trace contextRef="#ctx0" brushRef="#br0" timeOffset="-188920.35">30439 14734 472 0,'0'0'48'0,"0"0"-48"0,0 0 0 15,0 0 8 1,0 0 4-16,170-20 7 0,-101 6-4 15,2 0-7-15,-2 0 0 16,-4-6-8-16,-7 1-1 16,0 0-1-16,-12-4-26 15,-8 2-50-15,-11 3-117 16</inkml:trace>
  <inkml:trace contextRef="#ctx0" brushRef="#br0" timeOffset="-188619.13">30956 14414 481 0,'0'0'2'16,"0"0"6"-16,0 0-8 16,166 0 0-16,-111 18 6 15,-4 3-2-15,-7 3 1 16,-9 1 1-16,-10-1-6 15,-6-4 3-15,-6 0-3 16,-6-3 0-16,-7 0 3 16,0 1-1-16,0-2 6 15,-12 2 5-15,-15 2-12 0,-8-8 3 16,-3 2-4 0,3 0-5-16,-1-5-13 0,12 0-34 15,10-9-43 1,14 4-42-16</inkml:trace>
  <inkml:trace contextRef="#ctx0" brushRef="#br0" timeOffset="-188196.05">31758 14446 314 0,'0'0'192'16,"0"0"-170"-16,0 0-20 15,0 0 3-15,0 0 0 16,0 0-4-16,4 107 13 16,8-74-12-16,1-3 2 15,1-5-3-15,1-2 1 16,1-4 2-16,-5-8-4 15,-2-5 0-15,-3-6 3 16,2 0-3-16,-4-10 0 16,2-16 15-16,-1-5-14 15,-5-11 8-15,0 3 11 16,-5 5 5-16,-19 6-6 16,-5 10-3-16,-2 5 8 0,-1 12-18 15,1 1-6-15,2 0 0 16,0 19-9-16,8 6-28 15,4 3-21-15,13-5-24 16,4 4-86-16</inkml:trace>
  <inkml:trace contextRef="#ctx0" brushRef="#br0" timeOffset="-187811.23">32064 14629 571 0,'0'0'28'0,"0"0"-26"0,0 0-2 15,0 0 0 1,0 0 9-16,0 0-9 0,64 71 1 16,-48-57-1-16,-3-6 2 15,3 0 0-15,1-8-2 16,4 0 0-16,1 0 3 15,2-18-3-15,5 0 18 16,2-4-17-16,0 4 4 16,-6 5-5-16,-4 8 0 15,-11 3-3-15,-3 2 1 0,0 0-4 16,-2 0 6 0,1 0 4-16,3 0-3 0,0 7 3 15,0 10-1-15,4 4 2 16,-1 2 12-16,3 5-12 15,1-4-2-15,-1 1-3 16,-1-6 0-16,-1-2-22 16,5-3-98-16,-12-10-333 15</inkml:trace>
  <inkml:trace contextRef="#ctx0" brushRef="#br0" timeOffset="-143766.1">21264 9056 132 0,'0'0'9'16,"0"0"-9"-16,0 0 0 16,0 0-2-16,0 0 5 15,0 0-6-15,0 0 0 16,-34-9-34-16,34 0 16 16,6-1-12-16,-2 0 10 0</inkml:trace>
  <inkml:trace contextRef="#ctx0" brushRef="#br0" timeOffset="-141668.21">21398 8881 277 0,'0'0'16'0,"0"0"-14"16,0 0-2-16,0 0 10 16,0 0 1-16,0 0 14 15,-4 0-11-15,4 0-12 16,0 0 14-16,0 0-16 16,0 0 17-16,0-2 4 15,0-1-16-15,0 2 8 16,8 0-3-16,7-2-8 15,10 1 24-15,6-2-21 16,12 4 5-16,10-4 6 16,12 4-9-16,11-4 6 15,15 2-9-15,18-2-3 0,23-2 5 16,18-4-5 0,14-4-1-16,7-6 1 0,5 0 3 15,-2 4-6-15,-11 4 2 16,-12 10 0-16,-12 2-3 15,-12 0 3-15,-10 6 0 16,-1 8 1-16,5-3 4 16,8 4-5-16,9-1 0 15,4-1 0-15,6-2-3 16,-1-3 3-16,-2 0 0 16,-5-2-1-16,-4 0 6 15,0-1-6-15,-5-2 1 0,-8 0 0 16,-7-3-1-16,-9 0 1 15,-5 0 0-15,-4 0 0 16,-9 0 4-16,-10 2-6 16,-10 3 2-16,-5 3 0 15,-1-2-2-15,1 2 2 16,-2-2 0-16,-1 0 0 16,-5 0 3-16,-6-1-6 15,-5 0 1-15,-3-1 2 16,-4 0 2-16,-4-4-2 15,-3 4 0-15,-7-4-2 16,1 2 7-16,-5-2-7 16,-5 0 2-16,-5 0-26 0,-8 0-18 15,-2 0-52-15,0 0-63 16</inkml:trace>
  <inkml:trace contextRef="#ctx0" brushRef="#br0" timeOffset="-140976.2">26015 8456 301 0,'0'0'41'16,"0"0"-34"-16,0 0-6 15,0 0-1-15,0 0 13 16,0 0 3-16,-19-12 10 16,19 12-12-16,0 0-13 15,0 0 18-15,0 0-18 16,0 0 6-16,0 6 3 15,11 4 4-15,12 6 8 16,8-2-11-16,7-3-2 16,9 2 13-16,7-1-20 15,8 2 0-15,7 4 6 0,0 4-8 16,-3 2 5-16,-5 3-5 16,-10 0 0-16,-9 0-1 15,-9-1 2-15,-6 0-1 16,-6-2 4-16,-3 2-2 15,-5 2-2-15,-5 2 0 16,2 0 0-16,-1 4-1 16,-1-2 2-16,1 1-1 15,-2 0 0-15,-2-1 4 16,-3-2-7-16,-2 1 3 16,0-5 0-16,0-2-3 15,0-5 4-15,-9 0-1 0,-7-1 6 16,-6 0-5-16,-7 2 9 15,-7 2-4-15,-8 0-6 16,-3 4 17-16,0 3-15 16,0-2 1-16,1 2 8 15,-1 0-10-15,0 0 4 16,2-4-5-16,5-2 1 16,9-3 0-16,9-8-1 15,11-5-1-15,7 0 1 16,4-3-44-16,2-2-51 15,19-2-138-15</inkml:trace>
  <inkml:trace contextRef="#ctx0" brushRef="#br0" timeOffset="-134330.45">21725 9482 314 0,'0'0'2'0,"0"0"2"0,0 0-1 16,0 0 8-16,0 0 1 15,0 0 2-15,0 0-4 16,7-21 0-16,9 13 4 15,2-1-5-15,-3 2 15 16,1-4-13-16,1 3-3 16,1 3-3-16,7-2-5 15,11 5 4-15,10 1 0 16,16 1-3-16,17 0 10 16,14 0-6-16,21 0-1 0,22 0 11 15,20 0 6 1,11 0-9-16,6-9-11 0,-3 3 1 15,-10 3-1-15,-10 0-1 16,-10 3 0-16,-6 0 0 16,2 5 1-16,-1 11-1 15,6-2 0-15,4-3 2 16,-1-1-5-16,-3 1 3 16,-8-6 0-16,-10 2-1 15,-11 0 3-15,-10 0-2 16,-4-3 0-16,-5-1 3 15,-1 0-3-15,-1-1 0 16,2-1 0-16,11-1 1 0,2 0 0 16,6 0-1-1,-3 0 0-15,-6 0 1 0,-8 0-4 16,-5-3 3-16,-9 0 0 16,-6 3 0-16,-9 0 1 15,-3 0-1-15,-10 0 0 16,-4 0 1-16,-4 0-1 15,-3 0 0-15,1 0 0 16,-1 0 6-16,0 0-5 16,3 0 0-16,-3 0-1 15,-2 0 2-15,-2 0-3 16,-4 0 1-16,-3 0 0 16,-7 0-1-16,-4 3 2 15,-8-1-2-15,-8-1 1 0,-4-1-8 16,0 0-4-16,-12 0-42 15,-30 5-16-15,-22-4-92 16</inkml:trace>
  <inkml:trace contextRef="#ctx0" brushRef="#br0" timeOffset="-133413.56">21761 9266 79 0,'0'0'98'0,"0"0"-94"0,0 0-3 16,0 0 0 0,0 0 24-16,0 0 9 0,26 8 3 15,-23-8-17-15,0 0-7 16,-3 2 15-16,0 0-3 15,0 0 16-15,0 0-4 16,0 0-18-16,-21 2-10 16,-8 8 1-16,-11 4-9 15,-7 8 7-15,-3 6-7 16,-4 3 3-16,2-1 3 16,6-4-6-16,9-6 11 15,12-4-10-15,9-10-1 0,9-4 6 16,7-2-4-16,0-2-2 15,0 0 6-15,0 0-7 16,0 0 5-16,0 7-5 16,7 0 5-16,9 3 2 15,5 0-7-15,6 4 9 16,4 3-6-16,3 2-1 16,-1 1 3-16,6 2-4 15,-2-2 0-15,1-1 7 16,2 0-7-16,3-7 4 15,1 0-1-15,1-8-2 16,1-4 0-16,-1 0-2 16,-7 0 0-16,-3 0-2 0,-8-4-11 15,-4-3-50 1,-21-8-181-16</inkml:trace>
  <inkml:trace contextRef="#ctx0" brushRef="#br0" timeOffset="-126780.83">28488 9264 175 0,'0'0'27'16,"0"0"-10"-16,0 0 15 15,0 0-22-15,0 0 10 16,0 0 8-16,0 0-17 16,0 0-7-16,-9-34 5 15,5 30-7-15,4 0 22 16,-4 2-2-16,4 0-6 15,0 2 3-15,-2 0-12 0,2 0 13 16,-2 0 3-16,2 0-16 16,-2 0 7-16,2 0-14 15,-2 0 0-15,2 4 8 16,-2 18-8-16,0 10 0 16,-5 6 0-16,3 2 5 15,-1 0-2-15,0 1-3 16,3-5 0-16,0-6 3 15,2-5-2-15,0-2-1 16,0-9 0-16,0-2 5 16,0-5-5-16,0-1 0 15,0-1 0-15,0-3 0 16,0-2 0-16,0 0 0 0,0 0 4 16,0 0-4-16,-2 0 12 15,-5 0 8-15,-1-14-7 16,-6-10-7-16,1-4-3 15,-1-8-3-15,1-7 0 16,4-7-1-16,7-6 1 16,2 0 0-16,0 0 1 15,13 2-9-15,12 0 8 16,4 5 0-16,6 3 0 16,1 9 3-16,-1 4-5 15,-1 9 2-15,-5 13 0 16,-7 8-2-16,-7 3 2 0,-5 3 0 15,-6 20-3 1,-4 11 6-16,0 9-1 0,-16 2-2 16,-13 2 0-16,-4-1 6 15,-5-2-6-15,3-6 0 16,8-6 0-16,6-7 4 16,11-4-6-16,10-6 2 15,0-2-4-15,0-3 0 16,20 0 0-16,11 5 3 15,7 3 0-15,2 1 2 16,0 5-2-16,-4 1 1 16,-7-2 0-16,-8 0-2 15,-7-3 2-15,-7 0 0 0,-3-2 0 16,-4 0 3-16,0 0-2 16,-8 0-1-16,-19 2 0 15,-5 0 5-15,-3-2-5 16,-3-2 0-16,0-1 0 15,0-4 5-15,5-1-6 16,4-4 1-16,6-4 0 16,8-2-6-16,9 0 0 15,3 0-52-15,3 0-24 16,0-2-112-16</inkml:trace>
  <inkml:trace contextRef="#ctx0" brushRef="#br0" timeOffset="-126247.27">29058 9476 320 0,'0'0'40'0,"0"0"-27"16,0 0-11-16,0 0 42 15,0 0 2-15,0 0 2 16,-51-77-39-16,13 77-5 15,-5 9 2-15,-3 20-6 16,-1 5 0-16,7 3 6 16,7 4-4-16,10-3-2 15,10 4 0-15,6-2 4 16,7-2-7-16,0-3 3 0,11-8 0 16,14-7-6-1,1-8 7-15,1-6-2 0,0-6-1 16,2 0 1-16,0-7 1 15,0-22 0-15,0-9 4 16,-4-2-5-16,-6 0 1 16,-5 0-2-16,-6 6 0 15,-3 2 4-15,-3 4 0 16,-2 6-2-16,0 4 0 16,0 7 2-16,0 6 1 15,0 3 0-15,0 2 5 16,0 0-4-16,0 0-8 15,0 0 0-15,0 14 4 16,0 8-2-16,7 5 2 0,6 2 0 16,0-1 0-16,3-2 5 15,3-1-7-15,2 0 2 16,4-1-1-16,6-8-4 16,7-4-46-16,9-6-25 15,7-6-31-15,-2 0-35 16</inkml:trace>
  <inkml:trace contextRef="#ctx0" brushRef="#br0" timeOffset="-125978.39">29577 9404 145 0,'0'0'225'15,"0"0"-219"-15,0 0 29 16,0 0 2-16,-115-40-22 15,90 40 17-15,0 21-15 16,-4 11-11-16,2 4-2 16,6-1-2-16,5 1 5 15,9-7-7-15,7-1 0 16,0-2 4-16,9-4-4 16,20 0 0-16,6-5 0 15,1-6-3-15,9-3 1 0,-1-8-45 16,3 0-60-1,-3 0 3-15</inkml:trace>
  <inkml:trace contextRef="#ctx0" brushRef="#br0" timeOffset="-125699.7">29742 9057 352 0,'0'0'44'0,"0"0"-41"15,0 0 2 1,0 0 1-16,0 0-5 0,-12 119 25 16,24-61-11-16,6 7 6 15,0 3-21-15,2-3 3 16,4-3-3-16,5-3 0 15,2-9-1-15,8-10-15 16,1-9-80-16,-1-14-23 16</inkml:trace>
  <inkml:trace contextRef="#ctx0" brushRef="#br0" timeOffset="-125345.8">30210 8937 382 0,'0'0'0'16,"0"0"8"-16,0 0-1 15,-110 105-4-15,71-46 3 16,-11 9 2-16,2 6-8 16,-4-5 5-16,8-7-5 15,13-14 0-15,6-12 0 16,14-13 0-16,4-10 0 15,7-4 1-15,0-4 0 16,0-2-2-16,20-2-4 16,16-1 5-16,9 0 0 15,5 0 1-15,0 0-1 0,-6 0 0 16,-5 0 5 0,-6 7-6-16,-4 5 1 0,0 0 0 15,-1 0-7-15,-1-4-6 16,0-2-23-16,-3 1-47 15,1-1-66-15</inkml:trace>
  <inkml:trace contextRef="#ctx0" brushRef="#br0" timeOffset="-124830.7">30430 9340 253 0,'0'0'55'0,"0"0"-41"16,-8 131-8-16,8-65-6 15,8 6 20-15,8 8-1 16,0 5 6-16,-6-5-18 16,2-4-6-16,-5-12 11 15,-1-14-12-15,-2-16 4 16,2-13 4-16,-4-14-8 15,-2-7 6-15,0 0 11 16,0-12 53-16,-8-26-37 16,-15-14-33-16,-4-10 0 15,-2-15-3-15,-5-10 3 16,3-16-6-16,4-9-25 0,11 2 16 16,12 7 11-16,4 15 0 15,6 12-2-15,23 12 5 16,8 11-17-16,3 12 14 15,4 14-3-15,-3 11 7 16,-4 16 0-16,-8 0 0 16,-7 33 0-16,-10 17 1 15,-12 14 0-15,0 11 5 16,-12 2-6-16,-16 2 0 16,-3-10 6-16,-6-11-3 15,8-11-3-15,5-15 4 16,4-8-1-16,9-12-5 0,6-6 2 15,5-6-28-15,0 0-57 16,0-24-99 0</inkml:trace>
  <inkml:trace contextRef="#ctx0" brushRef="#br0" timeOffset="-124296.16">30829 9149 244 0,'0'0'29'16,"0"0"-22"-16,21 119 0 16,-21-59 26-16,0 5-11 15,0 0 3-15,-3 1-12 0,-13-14-12 16,3-13 14 0,4-15-14-16,7-14 14 0,0-6-5 15,2-4-10-15,0 0 0 16,0-16-1-16,0-24 1 15,13-8 0-15,7-4-17 16,5 4-16-16,-1 7-11 16,-1 9 16-16,-4 5 22 15,-3 10 2-15,-3 9 4 16,-1 8-2-16,-3 0 6 16,-1 25-2-16,1 11 12 15,3 10-12-15,-2-1 5 16,2 3 1-16,1-9 8 15,2-7 12-15,4-6-18 16,1-8-2-16,5-6 2 0,-4-8-10 16,4-4 3-16,0-4 1 15,4-23-2-15,-2-12 9 16,-8-5-5-16,-7 0-5 16,-12 0-1-16,0 1 0 15,-27 3 0-15,-16 4-3 16,-3 6 3-16,-2 8 4 15,0 10-1-15,7 6 3 16,6 6 1-16,3 0-7 16,9 4-1-16,4 18-4 15,9 8-26-15,8 8-63 16</inkml:trace>
  <inkml:trace contextRef="#ctx0" brushRef="#br0" timeOffset="-123794.98">31378 9999 260 0,'0'0'4'0,"53"159"14"16,-19-83 0-16,-3-3 18 15,-10-11-29-15,-2-7-7 16,-11-10 8-16,-1-11-6 15,-7-9-2-15,0-14 10 0,0-11 3 16,0 0 31-16,-11-18-8 16,-16-18-33-1,-8-17 0-15,-7-16-3 0,-4-20 0 16,-2-25 0-16,1-12-3 16,3-8 3-16,8 5-1 15,14 11 1-15,15 9-6 16,7 8 5-16,9 4-2 15,24 8-2-15,11 12 5 16,10 10-6-16,2 16-26 16,2 13-13-16,-7 11 33 15,-4 18-26-15,-10 9 37 16,-10 13 0-16,-13 33 1 16,-12 17 0-16,-2 9 6 0,-2 2-1 15,-20-2 32-15,-5-4-22 16,0-11 4-16,-4-11-2 15,0-8-9-15,2-8 4 16,-3-9-10-16,1-2 1 16,2-7-6-16,7-5 3 15,7-4-51-15,10-1-46 16</inkml:trace>
  <inkml:trace contextRef="#ctx0" brushRef="#br0" timeOffset="-123396.99">31810 9282 193 0,'0'0'68'16,"0"0"-62"-16,0 0-4 15,-145 44 3-15,105 11 12 16,4 8 6-16,3 5-9 15,13-1 0-15,13-11-8 16,7-10-5-16,0-18 6 16,17-8-7-16,6-10 0 15,4-10-1-15,-2 0-11 16,-4-20 12-16,-1-17 13 0,1-6-11 16,-2-8-1-16,2-2-1 15,-1-1-8-15,-3 4-16 16,2 6-12-16,-2 8 23 15,-1 17 12-15,-3 5 1 16,1 14-6-16,-6 0 6 16,3 12 0-16,3 21 10 15,-1 7-7-15,1 3 1 16,-1 4-4-16,1 1-16 16,-1-2-118-16</inkml:trace>
  <inkml:trace contextRef="#ctx0" brushRef="#br0" timeOffset="-122647.2">32313 9006 292 0,'0'0'58'0,"0"0"-28"16,0 0 12-16,0 0 4 16,0 0-13-16,0 0 5 15,-75-23-19-15,46 29-16 16,-7 30 4-16,-5 18-7 16,2 17 0-16,-1 9 1 15,9 4 1-15,8-5-3 0,14-9 1 16,9-12 0-1,0-14-6-15,25-12 5 16,3-11-3-16,3-13 4 0,-2-8-18 16,-4 0 13-16,0-13-14 15,-5-12 19-15,-3 2-3 16,4 2 0-16,1 8 3 16,0 8 0-16,9 5-19 15,-2 6 6-15,0 33 1 16,4 19 12-16,-1 20 2 15,1 15-1-15,3 11-1 16,-4 4 9-16,-15 14-4 16,-13 1 12-16,-4-1-13 15,-2-8-3-15,-23-17 12 16,-4-15 1-16,-8-11 4 0,-12-14 8 16,-9-8-9-16,-11-20 4 15,-5-13-3-15,3-16-10 16,5-1 4-16,1-32-12 15,7-13-3-15,2-8 1 16,9-3-23-16,18 4 17 16,12 4 4-16,14 4-31 15,3-4 4-15,0 1-17 16,34 1-35-16,10-4-40 16</inkml:trace>
  <inkml:trace contextRef="#ctx0" brushRef="#br0" timeOffset="-122113.9">32589 9078 400 0,'0'0'13'0,"0"0"-13"16,-147 58 0-16,114-4 7 15,-1 6-2-15,10 4 13 16,11 3-9-16,8-5-8 16,5-8 5-16,0-8-6 15,5-13 0-15,11-10-1 16,1-11 1-16,1-12-8 16,2 0-6-16,0-18 14 15,3-20-13-15,-2-9 13 0,-3 0-33 16,-7 8 29-1,-1 13-2-15,-8 15 6 0,-2 7 0 16,0 4 0-16,2 4 11 16,2 25-6-16,5 14 9 15,7 5 0-15,1-4-13 16,8 2 3-16,2-2-4 16,4-4-2-16,-4-1-2 15,-2-10-67-15,-10-7-151 16</inkml:trace>
  <inkml:trace contextRef="#ctx0" brushRef="#br0" timeOffset="-121579.52">32681 8622 291 0,'0'0'26'16,"-11"113"-13"-16,11-31-10 16,15 8 31-16,12 4 19 15,6 2-14-15,3-1-22 16,-7-3-4-16,-7-9-12 16,-4-12 18-16,-2-15-10 15,0-12-1-15,-10-15-1 16,3-14-3-16,-5-6-4 15,0-7 0-15,2-2 0 0,-2-8-2 16,5-24-1-16,7-13 3 16,3 0 0-16,4 3-4 15,-1 6-7-15,-2 2-2 16,2 5-11-16,3 6 11 16,2 4-11-16,-4 9 6 15,0 6 16-15,-7 4 1 16,1 0 0-16,-5 0 1 15,3 14 0-15,-1 10 6 16,-1 9-4-16,3 2-2 16,-1 3 11-16,8 9-10 15,4 1 14-15,4 2-1 0,4-4-7 16,-1-6 9-16,-7-6-14 16,-6-6-2-16,-5-7 7 15,-5-10-5-15,-7-4-2 16,2-7 0-16,-4 0-9 15,6-18-8-15,11-11-65 16,2-7-221-16</inkml:trace>
  <inkml:trace contextRef="#ctx0" brushRef="#br0" timeOffset="-121179.22">33235 8932 425 0,'0'0'20'0,"0"0"-20"15,0 0 1-15,0 0-2 16,0 0 1-16,0 0-9 16,-26 51-16-16,26-13-76 15,2 1-154-15</inkml:trace>
  <inkml:trace contextRef="#ctx0" brushRef="#br0" timeOffset="-120830.53">33383 9537 229 0,'0'0'107'0,"0"0"-106"16,0 0 2-16,-16 114 9 15,32-86 4-15,6-6 5 16,0-5-16-16,5-9-3 15,2-5-2-15,0-3-7 16,4-8 7-16,-2-20 2 16,-2-12-1-16,-6-4-2 15,-17-4-31-15,-6-6 15 0,-15 0 12 16,-26-3 9 0,-11 1-4-16,-9 10 1 0,6 12-1 15,1 18 24-15,8 10-24 16,3 6-2-16,11 0-11 15,10 16-52-15,20 10-60 16</inkml:trace>
  <inkml:trace contextRef="#ctx0" brushRef="#br0" timeOffset="-120412.2">33626 9240 317 0,'0'0'62'16,"0"0"-58"-16,0 0-4 16,0 0 3-16,0 0 30 15,0 0-5-15,60 136-15 16,-43-84 6-16,-3 1-18 15,-3-8 5-15,-3-4-2 16,0-7-3-16,-2-11 1 16,-1-10-2-16,-1-7 0 15,0-6-2-15,4 0 0 16,5-14 1-16,2-18 1 0,7-10 0 16,-6-2 0-1,-5 1 0-15,-4 12 0 16,2 11-4-16,-9 11 6 0,0 7-2 15,0 2 0-15,0 2 2 16,0 25 3-16,0 13 12 16,0 6-4-16,0 4-6 15,0 0-7-15,0 4-2 16,0-4-156-16</inkml:trace>
  <inkml:trace contextRef="#ctx0" brushRef="#br0" timeOffset="-102945.47">23978 10391 162 0,'0'0'58'0,"0"0"-19"16,0 0 2-16,0 0 7 16,0 0-9-16,0 0-24 15,0 0-3-15,0 0-2 0,-24-17-5 16,24 17 14-16,0 0 0 15,0 0-2-15,-2 0 10 16,2 1-25-16,0 23-1 16,0 12 16-16,0 12 11 15,0 12-10-15,2 4-16 16,0 5-1-16,4 4 11 16,-1-6-9-16,3-5 1 15,4-8-2-15,-1-10 1 16,3-12-3-16,-3-12 0 15,-3-5 0-15,-4-7 0 16,0-4 2-16,-4-2-2 0,0-2 1 16,0 0 2-1,0 0 4-15,0 0-7 0,0 0 0 16,0-10-2-16,0-9 4 16,0-6-2-16,0-6 0 15,4 2 3-15,7 3-5 16,2 3 2-16,-2 7 0 15,-4 4-4-15,-1 8 4 16,-4 2 0-16,-2 2 0 16,0 0-5-16,3 0 5 15,4 18-10-15,0 7 10 16,1 6 2-16,1 3-2 16,-2-5 0-16,0-5 0 0,1-6 3 15,-1-6-4 1,0-4 1-16,0-3-5 0,-3-5-6 15,3 0-69-15,-1 0-59 16,6 0-45-16</inkml:trace>
  <inkml:trace contextRef="#ctx0" brushRef="#br0" timeOffset="-102792.67">24307 10928 344 0,'0'0'106'15,"0"0"-103"-15,0 0-1 0,0 0 46 16,0 0-37 0,0 0-1-16,34 133-10 15,-22-93-6-15,-2 6-21 0,-8 6-113 16</inkml:trace>
  <inkml:trace contextRef="#ctx0" brushRef="#br0" timeOffset="-101845.77">24129 11544 310 0,'0'0'25'15,"0"0"-2"-15,0 0-15 16,0 0 2-16,0 0 24 16,-2 140-6-16,2-73-9 15,0-2-6-15,0 0-4 16,5-7 7-16,-1-8-9 16,-1-6-3-16,1-6 7 15,-2-7-10-15,-2-5 1 16,0-2 2-16,0-4-3 15,0-6 5-15,0-6-6 0,0-6 0 16,0-2 10 0,0 0-8-16,0-10-1 15,0-14 8-15,0-12-5 0,0 1-4 16,0 0 0-16,0 2-4 16,7 7 1-16,-1 8 0 15,-1 4 3-15,0 7 0 16,1 4-1-16,1 3-2 15,1 0 3-15,4 0-5 16,-1 11 4-16,3 16 2 16,-4 1-1-16,-1 3 0 15,-5 4 2-15,-1 0 1 16,-3 1-3-16,0 0 0 16,0-6 0-16,0-4 0 15,0-8 0-15,3-6-3 0,1-6-42 16,0-3-27-16,1-3-13 15,3 0-129-15</inkml:trace>
  <inkml:trace contextRef="#ctx0" brushRef="#br0" timeOffset="-101529.45">24297 12015 297 0,'0'0'24'15,"0"0"-21"-15,0 0 11 16,0 0 22-16,0 0-18 0,0 0-10 16,56-49-5-16,-52 52 13 15,0 13 12-15,-2 5-4 16,-2 2 7-16,0 7-16 16,0 2 5-16,0 0-4 15,-4 1-8-15,-2-2 6 16,1 2-12-16,0-6-2 15,5-2 4-15,0-3-4 16,0-6 0-16,0-4 0 16,10-6-5-16,2-1 5 15,7-5-23-15,-2 0-10 16,6 0-14-16,1-11-78 16</inkml:trace>
  <inkml:trace contextRef="#ctx0" brushRef="#br0" timeOffset="-85082.89">24274 10799 132 0,'0'0'41'0,"0"0"-33"0,0 0 7 16,0 0 1 0,0 0 5-16,0 0-13 0,0 0-7 15,0 0 3-15,-4 0-3 16,4 0-1-16,0 0 1 15,0 0 2-15,0 0-6 16,0 0-68-16</inkml:trace>
  <inkml:trace contextRef="#ctx0" brushRef="#br0" timeOffset="-84429.43">24270 11909 350 0,'0'0'49'16,"0"0"-49"-16,0 0 3 15,0 0 10-15,0 0-4 16,0 0 0-16,-7-1-9 15,7 1 0-15,0 0-4 16,0 0 4-16,0 0-5 16,0 0-33-16,0 0-62 15,0 0-69-15</inkml:trace>
  <inkml:trace contextRef="#ctx0" brushRef="#br0" timeOffset="-83860.43">24110 12765 303 0,'0'0'57'0,"0"0"-42"16,0 0 2-16,0 0 21 16,0 0-23-16,0 0-12 15,-17 1 7-15,17-1-10 16,0 0 0-16,0 0 0 16,0 0-2-16,0 0-1 15,0 0-17-15,0 3-22 16,0 6-11-16,0 0-48 15</inkml:trace>
  <inkml:trace contextRef="#ctx0" brushRef="#br0" timeOffset="-83317.89">24241 13558 340 0,'0'0'27'16,"0"0"-21"-16,0 0-5 16,0 0 6-16,0 0 8 15,0 0-13-15,-21-11-2 16,21 11 0-16,0 0 1 15,0 0-4-15,0 0-2 16,0 0-16-16,0 0-30 16,0 0-23-16</inkml:trace>
  <inkml:trace contextRef="#ctx0" brushRef="#br0" timeOffset="-82785.43">24168 14377 337 0,'0'0'77'0,"0"0"-75"15,0 0 3-15,0 0 11 16,0 0 0-16,0 0-9 15,-27 2 0-15,27-2-5 16,0 0-3-16,0 0 1 16,0 0-8-16,0 0 7 15,0 0-36-15,0 0-33 16,0 11-28-16</inkml:trace>
  <inkml:trace contextRef="#ctx0" brushRef="#br0" timeOffset="-82314.27">24174 15379 335 0,'0'0'57'0,"0"0"-35"16,0 0-5-16,0 0 23 15,0 0-25-15,0 0-9 16,-6 0-3-16,6 0 0 15,0 0-4-15,0 0 1 0,-3 0-22 16,1 0-47-16,-5 0-179 16</inkml:trace>
  <inkml:trace contextRef="#ctx0" brushRef="#br0" timeOffset="-40088.34">25188 11025 106 0,'0'0'6'15,"0"0"15"-15,0 0-21 16,0 0-5-16,0 0-10 15,0 0 8-15,0 0-13 16</inkml:trace>
  <inkml:trace contextRef="#ctx0" brushRef="#br0" timeOffset="-38661.88">25121 10495 99 0,'0'0'57'0,"0"0"-38"16,0 0-19-16,0 0 7 15,0 0 23-15,0 0-17 16,0-21-9-16,0 15 4 16,0 3 2-16,0 3 14 0,0 0-14 15,0 0-5 1,0 0 7-16,0 0-11 16,0 0 3-16,0 0-1 0,0 0-2 15,0 0 8-15,0 0 2 16,0 0 11-16,0 0 10 15,0-2-14-15,0 2 5 16,0 0-5-16,-2 0 0 16,0 0 8-16,2 0-12 15,-3 2-3-15,1 18 4 16,0 13-13-16,2 2 1 16,0 2-3-16,0-5 3 15,0-3-4-15,0 4 1 16,13 3 0-16,3 1 0 15,2 2 2-15,1-1-2 0,4-6 0 16,-3-8 2 0,5-8-8-16,-4-8 6 0,0-5-1 15,1-3-3-15,-2 0-2 16,0-13 6-16,-4-7 6 16,-3-6-2-16,-4-2-1 15,-5-2-3-15,-1 0 0 16,-3 0-1-16,0-4 2 15,0 2-2-15,-11 0 1 16,2 3-4-16,2 8-3 16,3 8 7-16,1 8 0 15,1 5 0-15,2 0 1 16,-2 0-2-16,2 0 0 0,0 0-11 16,0 0 12-1,0 8 0-15,2 6 0 0,12 2 4 16,3 1-2-16,3 4-1 15,1 1-1-15,-2 0 2 16,4-3-4-16,-3-4 2 16,0-5 0-16,0-8-2 15,-2-2 2-15,2 0 0 16,0 0-1-16,-3-18 1 16,1-8 12-16,-1-7-12 15,-7-1 0-15,-3 1 3 16,-5 2 1-16,-2 3-4 15,0 6 0-15,0 2 2 16,-2 4-3-16,-11 0 1 0,1 6-4 16,3 2-7-16,3 4-48 15,2 4-16-15,4 0-22 16,0 0-168-16</inkml:trace>
  <inkml:trace contextRef="#ctx0" brushRef="#br0" timeOffset="-38335.36">25867 10707 398 0,'0'0'49'16,"0"0"-40"-16,0 0-9 15,0 0-5-15,0 0 3 16,0 0-22-16,5 0 2 15,22-6-2-15,6-7-78 0,7-3-90 16</inkml:trace>
  <inkml:trace contextRef="#ctx0" brushRef="#br0" timeOffset="-38188.32">26358 10649 297 0,'0'0'0'0,"0"0"0"16,0 0-43-16,0 0 36 16,0 0 5-16,0 0-43 15</inkml:trace>
  <inkml:trace contextRef="#ctx0" brushRef="#br0" timeOffset="-38036.29">26184 11262 327 0,'0'0'3'0,"0"0"-3"15,0 0-10-15,-47 125-59 16,47-89-41-16</inkml:trace>
  <inkml:trace contextRef="#ctx0" brushRef="#br0" timeOffset="-37891.77">26032 11843 179 0,'-42'110'23'16,"-3"15"-18"-16,1-3 0 15,4-10-5-15,11-18 0 16,11-19-1-16,16-13-39 16,2-8-24-16</inkml:trace>
  <inkml:trace contextRef="#ctx0" brushRef="#br0" timeOffset="-32180.3">26939 10108 42 0,'0'0'132'0,"0"0"-119"0,0 0-11 16,0 0 15-16,0 0 2 15,0 0 7-15,0 0-17 16,0-9 5 0,0 9 34-16,0 0-10 0,0 0-6 15,0 0-8-15,0 0-7 16,0 0 10-16,0 0-21 15,0 0-5-15,0 0 8 16,0 0-8-16,0 19 0 16,0 12 24-16,11 10-8 15,3 3 2-15,-1 4-19 16,-2-1 1-16,-2-2 7 0,0-1-5 16,-5-7-3-16,1-7 1 15,-3-8 4-15,0-10-5 16,-2-6 0-16,2-2 0 15,-2-4 0-15,0 0 0 16,2 0 0-16,-2 0-1 16,3 0-4-16,2 0 1 15,1-11 7-15,5-10-3 16,3-2 9-16,1-6-9 16,1 5 0-16,-1 2 0 15,1 4 4-15,-5 6-6 16,3 4 2-16,-5 6 0 15,-1 2-4-15,8 0 4 16,-1 0 0-16,2 6 1 0,0 8 2 16,-1 2 4-16,-5 8-7 15,-1 4 0-15,-4-1 4 16,-4 2-2-16,-2-3-2 16,0-2 0-16,0 1 5 15,0-6-5-15,-4-4 0 16,0-5 0-16,2-6-5 15,2-2 5-15,0-2-38 16,0 0-19-16,0 0-6 16,0 0 5-16,0-16-14 15,8-4-13-15</inkml:trace>
  <inkml:trace contextRef="#ctx0" brushRef="#br0" timeOffset="-31904.31">27255 9951 281 0,'0'0'79'0,"0"0"-28"0,0 0 0 15,0 0-3 1,0 0-26-16,0 0 2 0,-10 23-22 16,14 2 7-1,11 4-3-15,3 7-6 0,0 8 0 16,4 6-23-16,-13-4-197 16</inkml:trace>
  <inkml:trace contextRef="#ctx0" brushRef="#br0" timeOffset="-27820.57">27451 10656 147 0,'0'0'62'0,"0"0"-37"15,0 0-4-15,0 0 18 16,0 0 20-16,0 0-37 15,0 0-10-15,0 0 3 16,0 0-7-16,0 0 5 16,0-3-3-16,0 3-9 15,0-2 15-15,0-3-10 16,0 1 1-16,2-6 5 0,4 2-9 16,-4-3 6-1,2-1-5-15,3-2-3 0,-1-4 11 16,1-4-10-16,2 4-1 15,0-2 7-15,-3 0-7 16,4 6 3-16,-4 1-4 16,-1 6 2-16,-5 3-4 15,0 4 6-15,0 0-4 16,0 0 18-16,0 0-5 16,0 0-6-16,0 17-5 15,2 6-2-15,2 10 25 16,-2-4-24-16,0 4 0 15,-2-1 2-15,0 0-2 16,0 4-2-16,5-2-43 16,-5-8-183-16</inkml:trace>
  <inkml:trace contextRef="#ctx0" brushRef="#br0" timeOffset="-26683.04">26848 11700 328 0,'0'0'44'0,"0"0"-41"15,0 0 5-15,0 0-5 16,0 0 8-16,0 0 21 16,-6 147-30-16,8-97 7 15,-2-2 9-15,0-6-4 0,0-13 6 16,0-6-20 0,4-10 0-16,-2-7 3 0,2-5-3 15,1-1 0-15,-1 0 0 16,3 0 0-16,0 0-7 15,4-6 12-15,3-12-5 16,-1-1 8-16,0-2-4 16,1 7-4-16,-6 4 0 15,-1 5 2-15,-5 5-6 16,-2 0 4-16,2 0-1 16,8 0 1-16,-2 19 1 15,3 4 7-15,3 2 0 16,-3 4-7-16,3-4 5 15,-6 0-6-15,1-8 0 16,-5-2-4-16,-2-7-14 0,0-4-69 16,2-2-28-1,-4-2-187-15</inkml:trace>
  <inkml:trace contextRef="#ctx0" brushRef="#br0" timeOffset="-26472.16">26983 11537 363 0,'0'0'53'0,"0"0"-53"16,0 0-5-16,0 0 5 0,0 0 0 15,48 103-1-15,-31-62-13 16,-1 6-65-16,-5 6 19 15,3 0-22-15</inkml:trace>
  <inkml:trace contextRef="#ctx0" brushRef="#br0" timeOffset="-26095.56">27249 12064 346 0,'0'0'17'0,"0"0"-15"0,0 0 6 15,0 0 0-15,0 0 10 16,0 0-17-16,29-25-1 16,-23 25 0-16,3 0 5 15,-5 0 5-15,6 0-5 16,-3 0 16-16,-3 8 25 15,0 7-18-15,0 5-3 16,-1 4-9-16,-1 6-15 16,-2 2 7-16,0 0-8 15,0-2 0-15,0-4 2 16,0-2 1-16,5-2-3 0,-1-4 0 16,5-1 0-16,0-8-6 15,2-1 3-15,2 0-17 16,6-4-19-16,-2-2-55 15,3-2-69-15</inkml:trace>
  <inkml:trace contextRef="#ctx0" brushRef="#br0" timeOffset="-24628.3">26859 15284 142 0,'0'0'80'0,"0"0"-50"15,0 0 2-15,0 0 6 16,0 0-2-16,0 0-15 16,-9-12-17-16,9 12 16 15,0 0-10-15,0 0 8 16,0 0 19-16,-2 0-13 16,2 0-1-16,0 21-3 15,0 15-13-15,0 9 21 16,2-1-27-16,7-4 0 15,-1-4 1-15,6-9 0 0,-3-10-2 16,1-7 0 0,-1-1 1-16,-3-5-6 0,-1-4 5 15,0 0-5-15,2 0 3 16,-1-4-7-16,4-15 9 16,1-7 5-16,0-2-4 15,3 6 2-15,-3 6-3 16,-1 6 0-16,-3 7-3 15,-1 0 3-15,4 3 0 16,3 0-1-16,-1 10 1 16,1 14 4-16,1 2-1 15,-5 0-3-15,-2-2 3 0,-2-7-2 16,-1-8-2 0,-3-1-12-16,-3-8-34 0,0 5-40 15,0-1-46-15</inkml:trace>
  <inkml:trace contextRef="#ctx0" brushRef="#br0" timeOffset="-24429.2">27226 15123 488 0,'0'0'40'0,"0"0"-37"15,0 0-3-15,0 0 0 16,-15 120 1-16,35-79-7 0,2-5-13 16,1 4-107-1,-6-4-181-15</inkml:trace>
  <inkml:trace contextRef="#ctx0" brushRef="#br0" timeOffset="-14827.87">29009 10495 117 0,'0'0'60'0,"0"0"-57"16,0 0 24-16,0 0 28 15,0 0-33-15,0 0-14 16,0 0 20-16,0 0-8 16,0-20 3-16,0 14 3 15,-2 5 5-15,0-2 4 16,0 1-25-16,-1 1-2 16,1 1 17-16,-3-3-8 0,1 3-4 15,-7 0-5-15,-7 0-2 16,-4 12 3-16,-3 12-9 15,1 2 2-15,3 3 6 16,4 0-7-16,7-2-1 16,8-4 0-16,2-1 2 15,0 3-5-15,0-2 3 16,18 0 0-16,3-1-5 16,3-2 6-16,2-4-1 15,3-3 0-15,5-6 0 16,-3-6-1-16,0-1 1 15,-2 0 0-15,-8-5-3 0,-3-19 7 16,-1-14-3-16,-6-6-1 16,-2-4 3-16,-6-1-1 15,-3 7-2-15,0 9 0 16,-19 6 0-16,-2 5 1 16,-10 6-1-16,-4 4 0 15,0 3-3-15,-1 8-12 16,7 1-19-16,5 0-1 15,8 0-4-15,3 6-27 16,4 8 4-16,5 6-66 16</inkml:trace>
  <inkml:trace contextRef="#ctx0" brushRef="#br0" timeOffset="-14601.01">29094 10060 380 0,'0'0'41'0,"0"0"-41"16,0 0 0-16,0 0-1 15,0 0 1-15,0 0 0 16,71 144 1-16,-58-86-2 15,-4 4-117-15</inkml:trace>
  <inkml:trace contextRef="#ctx0" brushRef="#br0" timeOffset="-13862.51">29314 11031 321 0,'0'0'36'16,"0"0"-36"-16,0 0 0 16,0 0 23-16,0 0 3 15,0 0-11-15,32-132-4 0,-17 89 2 16,-1-3 2-16,-2 0-6 16,0 2-2-16,-3 10 23 15,-5 10-8-15,-2 15-2 16,-2 9 4-16,0 0-16 15,0 0 6-15,0 9-14 16,0-2 1-16,0 14 3 16,0 5-2-16,0 8-2 15,0-2 3-15,3-7 0 16,3-2-3-16,1-3 0 16,0 4 0-16,-7 6-6 15,0 3-25-15,0-2-60 16,-12-2-29-16,-1-15-148 0</inkml:trace>
  <inkml:trace contextRef="#ctx0" brushRef="#br0" timeOffset="-13164.22">28907 10117 397 0,'0'0'28'0,"0"0"-17"0,0 0-11 16,0 0 0 0,0 0 27-16,0 0-24 0,46-30 0 15,-28 25 0-15,-9 5-2 16,-7 0 2-16,-2 0-2 15,2 0 0-15,0 6 10 16,3 7-10-16,-3 4 4 16,-2-3 0-16,0-2-3 15,2-3-3-15,3-6 1 16,0-1 0-16,-1 0-6 16,-2-2 6-16,5 0-2 15,-1 0 1-15,8 0 2 16,1 0 1-16,1-2-2 15,-1-3 0-15,-3 1 0 0,-3 4 0 16,-1 0 0-16,-3 0 0 16,-2 0 3-16,1 0-4 15,-2 0 1-15,-2 0 0 16,2 5 3-16,-2 12-2 16,0 0 1-16,0 2-1 15,0-8 1-15,3-4-4 16,1-3 1-16,5-4-5 15,4 0 4-15,7-17 0 16,9-14 2-16,7-6 2 16,-2-1 1-16,-5 6-3 15,-12 9 0-15,-13 16 0 16,-4 7 8-16,0 0 14 0,0 2-3 16,0 9-11-16,-13 12-2 15,-5 9-4-15,-7 6-2 16,2 0 0-16,4-8 0 15,9-11 0-15,8-9 0 16,2-3 0-16,0 1-12 16,0-1-28-16,10-2-11 15,9 0-43-15,2-5-250 16</inkml:trace>
  <inkml:trace contextRef="#ctx0" brushRef="#br0" timeOffset="-12758.17">29618 10301 381 0,'0'0'46'0,"0"0"-46"15,0 0 2-15,0 0-2 16,0 0 7-16,0 0 2 16,50 0-9-16,-13 0 8 15,0 0-8-15,-3-4 0 16,-3-6 3-16,-7 2-1 16,-8 3-4-16,-12 0-16 15,-2 5-100-15</inkml:trace>
  <inkml:trace contextRef="#ctx0" brushRef="#br0" timeOffset="-12580.12">29678 10559 439 0,'0'0'30'15,"0"0"-27"-15,0 0-4 16,0 0 2-16,0 0 3 15,115-47-4-15,-74 30-86 16,-10 5-212-16</inkml:trace>
  <inkml:trace contextRef="#ctx0" brushRef="#br0" timeOffset="-10112.98">29697 15429 279 0,'0'0'33'0,"0"0"-30"16,0 0-1-1,-21-121 16-15,7 79 23 0,-1-6-6 16,-6-2 21-16,3 5 1 16,5 5-33-16,2 4 0 15,-1 10-9-15,4 2-13 16,-3 8 7-16,-1 1-8 16,-1 7 4-16,-1-1 12 15,-1 1-17-15,1 4 7 16,4 2 3-16,3 0-7 15,5 2 3-15,2 0-6 16,0 0-2-16,0 0-2 16,0 29 6-16,11 17-2 15,16 11 1-15,4 7 1 16,4 3-2-16,-1-9 0 0,1-4 0 16,-2-6-1-1,2-8 2-15,-9 0-1 0,-8 4 0 16,-2 0 1-16,-12 6 0 15,-4 3-1-15,0-3 0 16,-2-9 4-16,-18-5-4 16,-5-13 0-16,-2-7 1 15,-4-11 1-15,-2-5-3 16,-1 0 1-16,5 0-4 16,7 0 3-16,11-5-16 15,7-5-30-15,4-2-47 16,0-5-95-16</inkml:trace>
  <inkml:trace contextRef="#ctx0" brushRef="#br0" timeOffset="-9647.38">29884 15199 556 0,'0'0'11'15,"0"0"-4"-15,0 0-8 16,0 0 2-16,0 0 3 16,0 0-2-16,132-45 1 15,-98 40-1-15,-3 5-2 0,-6-2 0 16,-8 2 3-16,-8 0-1 16,-4 0-2-16,-3 0 4 15,-2 25 0-15,0 7 18 16,0 4-19-16,-5-6-2 15,-4-7 2-15,7-4-3 16,2-7 0-16,0-6 0 16,0 1-9-16,0-7 7 15,6 4-5-15,6-4 7 16,3 2-2-16,1 3 2 16,2 3 0-16,0 0 2 15,-3 2 1-15,-1 0-3 16,-3-3 0-16,-3 2 0 15,-2-5 0-15,-4 0 3 0,-2 2-3 16,0 7 7 0,0 4-5-16,-8 7 2 0,-13 6-4 15,-6 1-4-15,-4 1-41 16,-5-10-77-16,-5-8-139 16</inkml:trace>
  <inkml:trace contextRef="#ctx0" brushRef="#br0" timeOffset="-8563.8">29980 10469 284 0,'0'0'26'0,"0"0"-16"15,0 0 5-15,0 0 30 0,0 0-14 16,0 0-20 0,-2 2 12-16,2-4 8 0,9-18 5 15,6-8-19-15,-1 4-11 16,-5 3 3-16,-5 6-7 16,-2-9 4-16,-2-10 5 15,0-11-9-15,0-6-2 16,-4 4 0-16,-12 7 3 15,-3 10-1-15,-4 10-2 16,1 6 0-16,2 7 5 16,4 2-4-16,5 5-1 15,7 0 0-15,0 0 2 0,4 0-5 16,0 0 1-16,0 12 2 16,0 36 3-16,4 29-2 15,21 16-1-15,10-4 0 16,5-7 2-16,2-9-4 15,1-8 2-15,-5 3 0 16,-12 1 1-16,-6 1 0 16,-6 4-1-16,-10-4 6 15,-4-3-4-15,0-7 12 16,0-10-2-16,-11-14-7 16,-3-7 5-16,-1-12-9 15,1-9 1-15,-1-4-2 16,-1-4-3-16,3 0 3 0,-1 0-26 15,6-6-25 1,1-2-30-16,3-8-29 0,2-6-29 16</inkml:trace>
  <inkml:trace contextRef="#ctx0" brushRef="#br0" timeOffset="-8113.3">30233 10653 312 0,'0'0'28'0,"0"0"-18"16,0 0 28-16,0 0 7 0,0 0-15 15,0 0-28-15,8-2 0 16,1 2-3-16,5 0 3 16,3 8-2-16,-1 5 2 15,1-1 0-15,-3 0 2 16,-3-5-4-16,0 6 0 15,-2 1 5-15,0 5-5 16,0-2 3-16,0 4-3 16,2-8 3-16,0 1-4 15,-2 0 1-15,-2 1 0 16,-5-4 1-16,0-1 2 16,0-4 7-16,-2-2-6 15,3-2-1-15,-1 0-3 16,0 1 0-16,0 0 0 15,0 7 3-15,-2 10-2 0,0 10-1 16,0 8 0-16,0 1 3 16,0-9-4-16,0-8 1 15,0-6 0-15,0-8-1 16,0-6 2-16,0-2-1 16,0 0 0-16,-2 4-15 15,-11 8-81-15,-5 4-111 16</inkml:trace>
  <inkml:trace contextRef="#ctx0" brushRef="#br0" timeOffset="-7663.36">30622 10056 370 0,'0'0'35'0,"0"0"-35"16,0 0 0-16,0 0 19 15,0 0 5-15,0 0-16 16,-13 37-2-16,6 16 10 16,3 33 26-16,1 23-24 15,3-1-9-15,0-6 11 16,0-11-16-16,22-11-1 15,10-6-3-15,7-10 2 16,7-6-3-16,3-5 1 16,2-12-13-16,-2-2-40 0,-9-14-70 15,-11-4-124 1</inkml:trace>
  <inkml:trace contextRef="#ctx0" brushRef="#br0" timeOffset="-7129.44">32204 9957 402 0,'0'0'60'15,"0"0"-43"-15,0 0 4 16,0 0 12-16,0 0-5 15,154 2-18-15,-79 39 10 16,19 23 3-16,6 16-18 16,-3 14 0-16,-20 2 3 15,-28 1-6-15,-31 5 7 16,-18 11-9-16,-34 17-15 16,-34 15-34-16,-22-1-72 15,-10-12-103-15</inkml:trace>
  <inkml:trace contextRef="#ctx0" brushRef="#br0" timeOffset="97204.42">14280 6990 231 0,'0'0'30'16,"0"0"-22"-16,0 0-4 15,0 0-4-15,0 0 0 16,137-4 15-16,-83 4-2 16,17-6 14-16,16-4-13 15,9 0-10-15,6 0 6 16,5 0-3-16,0 2-3 16,-2 4 2-16,-7 2-4 15,-11 2-2-15,-10 0 0 16,-2 0 3-16,-15 0-5 0,-7 0 2 15,-10 2 0-15,-10 2 0 16,-8-2 2-16,-6-2-4 16,-9 0-6-16,-4 0-2 15,-6 0-29-15,0 0-53 16</inkml:trace>
  <inkml:trace contextRef="#ctx0" brushRef="#br0" timeOffset="97502.95">15377 6725 419 0,'0'0'1'15,"0"0"-1"-15,0 0 3 16,172 71-3-16,-63-42 0 15,-2 0 9-15,-4-7-8 16,-19 2 3-16,-17-2-3 16,-15-6 0-16,-25-4 0 15,-17-1 0-15,-10-5-1 16,-42 11 32-16,-38 13-12 16,-34 15-8-16,-19 14-12 0,-13-2-15 15</inkml:trace>
  <inkml:trace contextRef="#ctx0" brushRef="#br0" timeOffset="105269.93">14297 7574 224 0,'0'0'7'0,"0"0"6"16,0 0-2-16,0 0-2 0,0 0 11 15,0 0-11 1,0 0 3-16,0 0 5 0,20-24-17 16,-13 21 0-16,-3 3 18 15,-2 0-10-15,2 0 1 16,2 0-3-16,2 0-6 16,7 0 12-16,6 0-6 15,8 0-5-15,4 3 13 16,7-1-10-16,9-1 6 15,3 2-5-15,3 1-4 16,3-1 4-16,6-3-5 16,8 3 0-16,6-3 2 0,3 0 0 15,-2 0-2-15,4 0 0 16,-5 0 2-16,-2 0-5 16,2 0 3-16,-3-3 0 15,0 1-1-15,-2 1 2 16,-9 1-1-16,-4 0 0 15,-6 0 1-15,-10 0-4 16,-6 0 3-16,-7 0 0 16,-4 0 0-16,-5 0 1 15,-9 0-1-15,-1 0 0 16,-7 0 1-16,-3 0-3 16,-2 0 2-16,0 0 0 15,0-7-3-15,0 1-25 0,-9 2-82 16,-11-1-61-1</inkml:trace>
  <inkml:trace contextRef="#ctx0" brushRef="#br0" timeOffset="105639.38">15757 7335 233 0,'0'0'15'15,"0"0"-6"-15,0 0-9 0,0 0 9 16,0 0-4-16,115 32 3 16,-79-10 12-1,0 4-17-15,-3-2 5 0,1 3 1 16,-5-5-4-16,-5 3 14 15,-4 0-11-15,-9 0-3 16,-2 4 9-16,-9-5-14 16,0 0 5-16,0-3 2 15,-18 4-1-15,-11-4 9 16,-9 2-15-16,-2-4 1 16,-3-4 2-16,8-1-3 15,4-4 0-15,9-1 0 16,8-6-18-16,6-3-139 0</inkml:trace>
  <inkml:trace contextRef="#ctx0" brushRef="#br0" timeOffset="157770.51">14484 479 357 0,'0'0'0'15,"0"0"2"-15,0 0-1 16,0 0 17-16,0 0 17 15,0 0 3-15,0 0-26 0,-4-44-4 16,4 53-7-16,6 16 2 16,8 15 24-16,-3 20 3 15,-3 20-1-15,-8 27-15 16,0 23 0-16,0 21 0 16,-19 8-8-16,-17 3-2 15,-11-10 6-15,-4-12-10 16,-2-17 2-16,1-23 0 15,3-21 2-15,9-12-1 16,2-21-3-16,5-15 0 16,8-12 8-16,5-19-7 15,7-6 2-15,4-32-3 16,5-14 0-16,4-6-1 16,0 4-13-16,0 11 14 0,7 17-4 15,-1 15 4-15,0 11 0 16,3 0 0-16,3 15-8 15,5 28 8-15,-1 18 0 16,-3 18 0-16,-3 9 8 16,-6 6-8-16,-4-1 2 15,0-3 5-15,-2-2-4 16,-14-6 3-16,5-10-6 16,2-13 0-16,6-17-2 15,3-14 2-15,0-12-10 16,0-16-27-16,8 0-48 15,9-32-76-15</inkml:trace>
  <inkml:trace contextRef="#ctx0" brushRef="#br0" timeOffset="158210.63">14799 627 319 0,'0'0'226'15,"0"0"-226"-15,0 0 7 16,0 0-8-16,0 0 2 15,0 0-1-15,86 24 9 0,-47-4-8 16,-4 3-1-16,1 0 0 16,-5-1-1-16,0-1-13 15,-2-5-93-15,-4-6-115 16</inkml:trace>
  <inkml:trace contextRef="#ctx0" brushRef="#br0" timeOffset="158870.56">15273 802 344 0,'0'0'38'16,"0"0"-31"-16,0 0 6 0,62-147 31 15,-43 95-7-15,-4-5-31 16,-5 0-6-16,-4-1 0 15,-6 8 1-15,0 7-1 16,0 13 2-16,0 17-2 16,0 9 14-16,-6 4-14 15,-4 15 5-15,-9 28-6 16,0 25 2-16,-6 10 1 16,3 8-1-16,5 3 1 15,5-7 2-15,12-2-4 0,0-10 0 16,9-11 0-1,17-9 0-15,9-15 0 16,-2-11-1-16,5-10 2 0,4-11-6 16,-2-3 1-16,0-3 4 15,-7-15-1-15,-6 3-5 16,-12 5 6-16,-5 3 3 16,-8 6 0-16,-2 1-6 15,2 0-1-15,1 1-1 16,-1 20 4-16,0 5 1 15,4 1 0-15,1 2 0 16,7-5 4-16,1-2-2 16,3-6-2-16,5-7 0 15,-2-2 2-15,6-7-2 16,2 0 0-16,2-2 4 0,3-20-2 16,-3-6 0-16,-7-4-2 15,-7-7 0-15,-13-1 2 16,-4 2-2-16,-2 4 0 15,-23 8 5-15,-6 6-3 16,-3 6 4-16,1 7-5 16,2 4-1-16,2 3 9 15,6 0-9-15,5 0-9 16,9 14 3-16,3 6-61 16,6-3-40-16,0 0-41 15</inkml:trace>
  <inkml:trace contextRef="#ctx0" brushRef="#br0" timeOffset="159319.86">16079 860 309 0,'0'0'50'0,"0"0"-46"15,0 0 4-15,0 0-3 16,0 0-2-16,0 0-2 15,-85 86 1-15,73-54-1 16,1 1-1-16,1-7 0 16,10-11-2-16,0-4 2 15,0-11-1-15,4 0 1 0,15 0 0 16,8-11 0 0,-1-4 8-16,6-2-7 0,-1 5 1 15,2 6-1-15,-2 6-1 16,3 0 2-16,-1 6 0 15,-2 24 5-15,0 9-3 16,-4 7-1-16,-4 4 8 16,-6 0 2-16,-7-2-6 15,-6 0 4-15,-4-4-1 16,0-2 8-16,-27-3-1 16,-8-7-3-16,-4-6 8 15,-1-12-9-15,7-10 8 16,-1-4-9-16,3-1-12 15,4-24 0-15,5-6 0 16,7-9-35-16,10-3-18 0,5-4-75 16,0-4-117-16</inkml:trace>
  <inkml:trace contextRef="#ctx0" brushRef="#br0" timeOffset="159592.68">16605 278 358 0,'0'0'38'0,"0"0"-24"16,0 0-12-16,0 0 22 0,-87 153 29 16,68-73-26-16,-2 10-12 15,8 1 2-15,4-3-9 16,4-4 5-16,5-2-13 15,0-5 0-15,0-13 1 16,23-10-1-16,4-14-2 16,2-10-5-16,0-12-28 15,0-9-34-15,-3-9-32 16,-2 0-55-16</inkml:trace>
  <inkml:trace contextRef="#ctx0" brushRef="#br0" timeOffset="160057.71">16850 721 341 0,'0'0'27'0,"0"0"-24"16,-15 106 6-16,13-51 0 16,2 7 12-16,0 2-2 15,0 1-15-15,0-5 6 16,0-10-10-16,0-14 0 15,0-14 3-15,0-12-3 16,-3-9 0-16,3-1 4 16,0 0 15-16,-2-27 47 15,2-15-66-15,-5-13 2 0,3-10-7 16,2-8 3 0,0 2-11-16,0 4 6 0,12 11 2 15,7 9 2-15,8 11-2 16,-2 5 3-16,0 7 2 15,-4 4 0-15,-3 8 0 16,-2 5 0-16,-5 7 3 16,-4 0-6-16,-7 17 0 15,0 14 3-15,0 10 6 16,-13 7 3-16,-12-2 7 16,-2-2 2-16,-2-4-9 15,2-5 2-15,5-4-11 0,5-7 0 16,3-6-2-1,3-5 2-15,4-7-2 16,5-6-17-16,2 0-40 16,0-2-39-16,0-26-242 0</inkml:trace>
  <inkml:trace contextRef="#ctx0" brushRef="#br0" timeOffset="160456.44">16956 163 11 0,'0'0'355'16,"0"0"-335"-16,0 0-18 15,0 0-2-15,-143 104 28 16,114-60-10-16,6 0-9 15,8-3-6-15,8-8 0 16,4-11-4-16,3-6 1 16,0-10 0-16,0-6-2 15,0 0 2-15,14-6 0 16,9-22 2-16,10-12 2 16,3-3-4-16,1 4 0 15,-3 6-29-15,-12 16 25 16,-9 8-1-16,-9 7 5 15,0 2-9-15,-2 0 9 0,2 18 1 16,2 9-1 0,3 3 0-16,3 6-3 0,3 5-1 15,5 7-87-15,0 1-169 16</inkml:trace>
  <inkml:trace contextRef="#ctx0" brushRef="#br0" timeOffset="161169.79">17216 1194 198 0,'0'0'221'16,"0"0"-217"-16,0 0 3 0,0 0-12 16,0 0 9-16,0 0-4 15,-56 97 7-15,47-63 3 16,7-1-1-16,2-5 6 15,0-9-9-15,0-3 4 16,0-5-9-16,4-7-1 16,9-4 2-16,6 0 0 15,-1-6 9-15,1-19-2 16,-3-4-4-16,-7-2 4 16,-9 1-9-16,0 4-1 15,-13 6-1-15,-10 2 2 16,-1 6 0-16,-1 4-4 15,3 2 4-15,4 6-9 0,7-2-62 16,6 2-46-16</inkml:trace>
  <inkml:trace contextRef="#ctx0" brushRef="#br0" timeOffset="161484.95">17594 276 123 0,'0'0'162'15,"0"0"-158"-15,21 120 16 16,-13-37 42-16,-1 9-6 16,0 4 4-16,-5-1-29 15,-2-1-21-15,0-4-2 16,0 1-8-16,-9-5 0 16,-11-4-7-16,-11-12-122 15</inkml:trace>
  <inkml:trace contextRef="#ctx0" brushRef="#br0" timeOffset="162071.59">14573 2079 156 0,'0'0'339'15,"0"0"-339"-15,0 0-3 16,0 0 3-16,0 0 17 15,0 0-13-15,83-35 0 16,-43 35-4-16,5 0-6 16,8 0 1-16,5 0-112 15,0 0-134-15</inkml:trace>
  <inkml:trace contextRef="#ctx0" brushRef="#br0" timeOffset="162719.61">15442 1827 118 0,'0'0'305'16,"0"0"-303"-16,-7-131 5 15,3 83-6-15,-2 4 2 0,-6 6 2 16,1 5 5-1,0 10 9-15,-1 9-2 0,4 10-13 16,-3 4 14-16,-7 4-18 16,-5 30 0-16,-8 13 0 15,0 18 2-15,2 7-1 16,3 8-1-16,10 7 0 16,9-3 3-16,7-3-3 15,0-8 0-15,23-16 2 16,8-16-1-16,5-12-2 15,1-15 0-15,5-14 1 16,1 0-5-16,-3-22 5 16,-4-14-28-16,-5-11 1 15,-7 1-16-15,-5 4 29 16,-6 10 14-16,-9 16 0 0,-4 8 16 16,2 8 7-1,-2 0 1-15,2 2-20 0,0 26 0 16,4 13-4-16,2 3 7 15,5-1-7-15,8-3 10 16,6-7-9-16,4-8 0 16,0-4 3-16,4-9-2 15,-1-6-2-15,-5-6 0 16,-2 0 0-16,-5-6 7 16,-5-23-2-16,-8-7-2 15,-6-4-3-15,-3-2-4 16,-3 2 1-16,-19 6-5 15,-7 4 8-15,0 6 7 16,-2 8-7-16,4 3-1 0,3 8 1 16,1 5-9-16,6 0-7 15,3 0-43-15,7 5-25 16,7 14-38-16</inkml:trace>
  <inkml:trace contextRef="#ctx0" brushRef="#br0" timeOffset="163170.86">16119 1995 135 0,'0'0'153'16,"0"0"-150"0,0 0-1-16,0 0 10 0,-113 76-1 15,91-46 9-15,3 2-15 16,6 1-5-16,7-10 11 15,6-5-11-15,0-5 6 16,0-7 0-16,2-6-3 16,13 0 24-16,8 0-11 15,6-14-4-15,2-10 0 16,2-2-7-16,1 2-5 16,-3 5 1-16,-2 9-1 15,-4 10 0-15,-1 0-1 16,1 8 1-16,1 20 1 0,10 15 0 15,6 2 3-15,-2 8 1 16,-7 3-4-16,-10-2 3 16,-16 4-4-16,-7 2 0 15,-7-1 11-15,-28-1-9 16,-11-10 5-16,-2-8 9 16,-4-10 2-16,4-12-3 15,1-10-11-15,5-8-3 16,11 0 0-16,4-24-1 15,13-14-30-15,9-6-43 16,5-6-45-16,3-11-188 16</inkml:trace>
  <inkml:trace contextRef="#ctx0" brushRef="#br0" timeOffset="163431.5">16586 1569 365 0,'0'0'62'15,"0"0"-60"-15,-56 119-2 16,44-50 24-16,3 5 26 16,7 12-15-16,2 6-17 15,0 2-12-15,0 1 4 16,13-16-9-16,1-6-1 0,7-15 0 15,0-14-17-15,8-12-47 16,4-15-56-16,5-16-11 16</inkml:trace>
  <inkml:trace contextRef="#ctx0" brushRef="#br0" timeOffset="163869.71">17102 2130 306 0,'0'0'17'16,"0"0"-6"-16,7 134-7 15,2-86 25-15,0 3 11 16,-7-4-20-16,-2 3-13 16,0-3-5-16,0-6 1 0,-18-8 1 15,0-13 0-15,0-14-3 16,5-6 21-16,-2-3-6 15,3-27-10-15,4-14-5 16,3-12 1-16,5-12-4 16,0-12 2-16,0-13-4 15,17-1-15-15,4 12-12 16,6 19 11-16,0 18 16 16,-4 17-1-16,4 9 5 15,-4 11 3-15,-5 5 0 16,-3 3 3-16,-1 0-4 15,-3 14 8-15,-5 10-3 0,-6 14-2 16,0 8 12-16,-13 6-3 16,-16 2 2-16,-4-7 2 15,2-7-14-15,4-8 3 16,4-13-7-16,10-6-2 16,4-9-1-16,2-4-57 15,7 0-98-15</inkml:trace>
  <inkml:trace contextRef="#ctx0" brushRef="#br0" timeOffset="164219.74">17100 1676 293 0,'0'0'8'0,"0"0"-8"15,0 0 0-15,-121 115 11 16,104-92-7-16,7-6 0 16,6-10-4-16,4-4-3 15,0-3-2-15,0 0 5 16,14-14 12-16,8-12 10 16,7-5-20-16,2 1 0 15,-4 3 1-15,-3 4 0 16,-5 10 4-16,-9 7 1 0,-3 6 2 15,-1 0 11-15,4 13-9 16,3 19 8-16,3 4-7 16,1 6-12-16,8 5-1 15,4-1-5-15,4 2-87 16,3 0-143-16</inkml:trace>
  <inkml:trace contextRef="#ctx0" brushRef="#br0" timeOffset="164541.79">17432 2526 314 0,'0'0'37'16,"0"0"-30"-16,0 0 0 15,60-130-4-15,-37 103 18 16,-6 8 10-16,-5 7-19 16,-8 10 12-16,-2 2 3 15,0 0-15-15,-2 18 8 16,5 8-17-16,1 4 2 16,-2 0-2-16,6 0-1 15,-1 1-1-15,-3-4-1 16,4-3-5-16,-2-3-9 0,-1-10-65 15,-1-3-19-15,6-8-58 16</inkml:trace>
  <inkml:trace contextRef="#ctx0" brushRef="#br0" timeOffset="164786.74">17710 1658 99 0,'0'0'323'16,"0"0"-322"-16,0 0 7 15,0 0 10-15,134 136-5 16,-94-57 7-16,-13 19-1 0,-18 10-11 16,-9 7 11-16,-25-3-19 15,-21-5 2-15,-14-6-4 16,-6-5-25-16,4-10-67 15,-3-9-74-15</inkml:trace>
  <inkml:trace contextRef="#ctx0" brushRef="#br0" timeOffset="165139.79">15259 3196 514 0,'0'0'0'16,"0"0"-4"-16,0 0-24 16,0 0 13-16,0 0 1 15,0 0-2-15,183-14-65 16,-107 9-74-16</inkml:trace>
  <inkml:trace contextRef="#ctx0" brushRef="#br0" timeOffset="165360.62">16331 3156 20 0,'0'0'192'15,"0"0"-172"-15,118-18-18 0,-68 10-1 16,2-1 3-16,0 1-2 16,-3 1-2-16,-5 3 1 15,-10 4 1-15,-7 0-2 16,-7 0 0-16,-7 0-4 16,-1 0-37-16</inkml:trace>
  <inkml:trace contextRef="#ctx0" brushRef="#br0" timeOffset="171443.89">19406 1073 110 0,'0'0'2'16,"0"0"-2"-16,0 0-64 15</inkml:trace>
  <inkml:trace contextRef="#ctx0" brushRef="#br0" timeOffset="171838.92">19406 1073 1 0,'27'-10'44'0,"-27"8"-38"16,-7-1 4-16,3 2 7 16,4-1 10-16,0-1 17 0,0-1-7 15,0 1-10 1,0-1-13-16,0-3 3 0,0 3 0 16,2 0-10-16,0 2 19 15,-2 2-13-15,0 0 10 16,0 0 12-16,0 0-12 15,0 0-3-15,0 0-5 16,0 0 0-16,0 0 9 16,0 0-18-16,0 0 6 15,-2 0-1-15,-2 0-9 16,-6 0 3-16,-5 21-5 16,-3 11 0-16,-5 18 2 15,-5 17 0-15,-1 12 0 16,0 11 7-16,2 5-8 15,5-1 8-15,7-2-9 0,5-3 0 16,10-6 0-16,0-5 0 16,10-1 0-16,16-3 0 15,7-8-28-15,6-8-60 16,-2-24-107-16</inkml:trace>
  <inkml:trace contextRef="#ctx0" brushRef="#br0" timeOffset="173670.75">19511 1660 51 0,'0'0'37'16,"0"0"-24"-16,0 0-4 15,0 0 3-15,0 0 4 16,0 0 0-16,-5-8-14 15,5 6-2-15,0 2 10 16,0 0-7-16,0 0 9 16,0 0 9-16,0 0-2 15,0 0 4-15,0 0-13 16,0 0-5-16,0 0 4 16,0 0-9-16,0 0 0 15,0-2-2-15,0 2 0 16,0 0 0-16,0 0-14 0,0 0-1 15,-2-2 6-15,2 2-21 16,0 0-38-16</inkml:trace>
  <inkml:trace contextRef="#ctx0" brushRef="#br0" timeOffset="174436.92">19562 1430 242 0,'0'0'32'0,"0"0"-12"16,0 0 9-16,0 0 22 16,0 0-4-16,0 0-19 15,0-18-28-15,0 45 1 16,-2 14 11-16,-3 9-2 15,3 6-4-15,0-2 4 16,2-4-7-16,0-6 6 16,0-9-9-16,9-12 0 15,7-8 3-15,1-8-2 0,1-7-1 16,-1 0 0-16,6-4 1 16,2-15 4-16,-1-8 7 15,0-1-9-15,-6 6-3 16,-5 4 1-16,-5 8-1 15,-8 10 0-15,0 0-8 16,0 0 5-16,0 24 2 16,0 14 1-16,0 12 17 15,0 9-13-15,-12 5 1 16,1 0 2-16,-2-4-6 16,1-6 9-16,2-8-10 15,1-14 0-15,2-11 1 16,2-10-1-16,5-8 0 0,0-3 0 15,0 0-6 1,0-6-14-16,0-18-56 0,14-10-89 16</inkml:trace>
  <inkml:trace contextRef="#ctx0" brushRef="#br0" timeOffset="174624.57">20014 1773 343 0,'0'0'102'0,"0"0"-80"16,0 0-22-16,0 0 1 0,0 0-1 15,0 0 0 1,61-3 3-16,-35 2-7 0,1-2-24 16,-3 3-45-16,-4-2-24 15,-7 1-152-15</inkml:trace>
  <inkml:trace contextRef="#ctx0" brushRef="#br0" timeOffset="174887.07">20284 1546 259 0,'0'0'104'0,"0"0"-71"16,0 0-14-16,0 0 23 15,0 0-23-15,0 0-18 0,-22-10-1 16,22 43 0-1,0 8 6-15,0 6-5 0,0-2 1 16,2-3 10-16,0-2-9 16,2-4-2-16,-2 1-1 15,3-3 4-15,-5-2-4 16,0-4 0-16,0-4-11 16,0-10-14-16,0-4-40 15,0-7-27-15,0-3-74 16</inkml:trace>
  <inkml:trace contextRef="#ctx0" brushRef="#br0" timeOffset="177269.79">19545 1533 104 0,'0'0'15'15,"0"0"-8"-15,0 0 2 16,0 0 3-16,0 0-3 15,0 0 15-15,-50 69-1 0,48-55 13 16,0-3-1-16,2 2-21 16,0-5 14-16,0 1-10 15,0-8-12-15,0 1 5 16,0-2-5-16,0 0 5 16,0 0 25-16,0 0-15 15,6 0 9-15,10-14 12 16,6-6-20-16,3-6-1 15,4-3-16-15,2-3 5 16,-2-4 8-16,-2 3-17 16,-5-4 4-16,-7 7-3 15,-4 3 0-15,-6 4 6 0,0 8-8 16,-5 2 1-16,0 7 6 16,0 2-5-16,0 4 0 15,0 0-2-15,0 0-2 16,0 0 2-16,0 4 0 15,0 18 0-15,0 14 1 16,0 10 1-16,0 11 1 16,-2 7 5-16,-3 5-8 15,0 2 10-15,1 5-10 16,-3 2 2-16,1 3 3 16,1-5-4-16,3-12-1 15,2-12 0-15,0-15 3 16,0-14-4-16,0-11 1 15,0-6 0-15,0-6 0 16,0 0 2-16,0 0-2 0,0 0 5 16,0-1-5-16,0-24 10 15,0-12-10-15,2-14 2 16,1-5-3-16,-1-6 2 16,-2-1-1-16,0-7 0 15,0 1 1-15,0 0-4 16,0 3 3-16,-2 6 0 15,-1 6-1-15,3 11 1 16,0 10 0-16,0 11 0 16,0 9 3-16,0 12-6 0,0 1 3 15,-2 0-7 1,2 0 6-16,0 5-6 0,0 26 7 16,0 13-1-16,0 12 2 15,7 12 1-15,1 3-2 16,-1-4 0-16,2-2 0 15,0-3 2-15,-2-4-2 16,-1-4 0-16,-2-8 2 16,2-10-3-16,-2-11 1 15,-2-12 0-15,-2-9 0 16,0-2 3-16,0-2-3 16,0 0 7-16,0-19-6 15,0-22 1-15,0-12-2 16,0-10 0-16,0-2-2 15,0 1 1-15,0 6 0 0,0 8-3 16,0 6 1-16,0 6-2 16,0 2 5-16,4 2 0 15,-1 1-4-15,-3 1 5 16,0 6-1-16,0 4 0 16,0 8 0-16,0 6-4 15,-5 5 2-15,-1 3 2 16,1 0-2-16,-4 0-2 15,-4 0 3-15,-8 11 0 16,-1 10 2-16,0 1-3 16,-2 2 2-16,-1-1 0 15,6-2-1-15,-2-2 2 0,7-4-1 16,6-3 0 0,1-2-7-16,3-4-3 0,2 0-23 15,2-2-7-15,0 0-2 16,0-2-54-16,8-2-12 15</inkml:trace>
  <inkml:trace contextRef="#ctx0" brushRef="#br0" timeOffset="178586.82">20320 1471 173 0,'0'0'75'15,"0"0"-39"-15,0 0-11 16,0 0 8-16,0 0-5 15,0 0-7-15,2 0 4 16,-2 0-20-16,0 3 3 16,-2 15 4-16,-10 10-5 15,-3 6 15-15,-3 2-16 16,2 1 4-16,0 5 11 16,6-4-15-16,3-3 7 15,-2 3-3-15,4 1-10 16,1 0 5-16,4-1-5 0,0-3 0 15,0-8 0-15,4-2 1 16,12-9-1-16,4-4 0 16,4-6 3-16,3-6-3 15,4 0 1-15,-1-6-1 16,1-17 10-16,2-8-8 16,-4-5-2-16,0-7 0 15,-4 2 3-15,-3-2-3 16,-7 4 0-16,-1 4 0 15,-3 5 1-15,-7 9 2 16,1 2-3-16,-5 9 0 16,0 8 4-16,0 0-4 15,0 2 0-15,0 0-2 0,0 6-2 16,0 21 2-16,6 8 2 16,2 9 0-16,-4 6 2 15,-2 7-2-15,0 7 0 16,0 8 0-16,1 6 0 15,-1 1 2-15,-2-7-2 16,0-9 0-16,0-8 2 16,-9-9-2-16,-7-10 0 15,-3-10 0-15,-2-3 3 16,-1-10 0-16,-5-5-1 16,-2-6 2-16,-5-2-2 15,-3 0 11-15,1-18-13 0,3-2 1 16,8-4 2-1,8 0-3-15,5 2 0 0,6-2-1 16,6 4-11-16,0-1-10 16,0-2-29-16,11 3-47 15,11 0-28-15</inkml:trace>
  <inkml:trace contextRef="#ctx0" brushRef="#br0" timeOffset="179428.89">20700 1145 167 0,'0'0'21'0,"0"0"16"15,0 0 7-15,0 0-21 16,0 0 16-16,0 0 6 16,0-31-10-16,0 31-8 15,0 0-18-15,0 0 2 16,0 0-6-16,0 0-1 15,12 17 5-15,3 15-6 0,6 16 10 16,2 16 13-16,4 16-11 16,0 14-3-16,-4 9 1 15,-5 3-7-15,-10 0 11 16,-3 4-12-16,-5-7 1 16,0-5-1-16,0-11-3 15,0-20-1-15,0-8-1 16,-9-15 2-16,-3-6-3 15,-1-8 1-15,0-10-7 16,0-10-26-16,6-8-58 16,3-2-91-16</inkml:trace>
  <inkml:trace contextRef="#ctx0" brushRef="#br0" timeOffset="181878.91">18546 1757 218 0,'0'0'41'0,"0"0"-27"16,0 0 11-16,0 0 20 16,0 0-1-16,0 0-8 15,0 0-13-15,0 0-6 16,0 0-4-16,6 0-3 15,12-2 2-15,7 2-1 16,4 0-7-16,0 0 5 16,5 0-8-16,-1 0-1 15,0 0 5-15,-2 0-5 0,-6 0 4 16,-8 0-4-16,-7 0 1 16,-8 0-1-16,-2 0 0 15,0 0 0-15,0 0 9 16,0 0-6-16,-7 0 16 15,-15 0-19-15,-5 0 5 16,-6 0-5-16,0 0 0 16,4 0 0-16,6 0 0 15,5 0 3-15,9 0-3 16,3 0 0-16,6 0 0 16,0 0-7-16,0 0-13 15,10 0-74-15,15 0-38 16</inkml:trace>
  <inkml:trace contextRef="#ctx0" brushRef="#br0" timeOffset="182499">19054 934 363 0,'0'0'40'16,"0"0"-29"-16,0 0 4 15,0 0-15-15,0 0 0 16,0 0 18-16,76-24-15 0,-29 18 5 16,3 0-8-1,-4 0 0-15,-11 2 0 0,-8 0 0 16,-14 4-3-16,-9 0-27 16,-4 0-51-16,0 0-6 15,-26 8-29-15</inkml:trace>
  <inkml:trace contextRef="#ctx0" brushRef="#br0" timeOffset="182852.94">19071 936 201 0,'0'0'21'16,"0"0"-21"-16,0 0 3 16,0 0 12-16,-2 119 26 15,2-66-16-15,0 12-4 16,0 13 3-16,0 12 4 0,-19 14 5 15,-4 11-7-15,-3 11-8 16,-4 8-9-16,4 9-9 16,1-3 2-16,10-8 0 15,8-13 0-15,7-16-2 16,0-14 5-16,0-14 1 16,15-17 2-16,2-12-5 15,-2-14-1-15,-1-8 3 16,-8-9-4-16,0-4-1 15,-1-5 1-15,-3-6 1 16,2 0-2-16,2 0 0 16,-2 0 0-16,5 0 2 0,3-12 2 15,9-4-4 1,8-4 0-16,6-1-94 0,3-8-122 16</inkml:trace>
  <inkml:trace contextRef="#ctx0" brushRef="#br0" timeOffset="183954.11">21108 1823 297 0,'0'0'33'0,"0"0"-21"16,0 0 44-16,0 0-13 0,114-131 2 15,-85 89-12-15,-2-6 9 16,-5-6-26-16,0-5 1 16,-2-4-4-16,-7-10-10 15,-5-3 1-15,-8-7-4 16,0-6 0-16,-6 3-1 16,-13 11 1-16,-2 17 0 15,6 24 1-15,4 18 1 16,2 16-4-16,-2 0 2 15,-5 35 0-15,-6 30-5 16,-10 25 5-16,-3 17 0 16,-1 9 1-16,7 4 2 15,7-1-3-15,9-7 0 0,6-8 0 16,7-7-3-16,0-9 3 16,0-14 0-16,20-14-1 15,9-20-2-15,0-18-1 16,0-13 3-16,-2-9-15 15,2-12 16-15,0-21-7 16,-4-5 4-16,-3 2-22 16,-9 10 0-16,-7 9 23 15,-6 14 1-15,0 3-7 16,0 0 8-16,0 26-10 16,0 18 10-16,0 12 7 15,0 6-5-15,0-6 10 16,0-8-12-16,0-9 0 0,9-10 3 15,5-8-2-15,-1-11-1 16,1-9 0-16,1-1 4 16,8-14 0-16,1-22 9 15,-1-9-12-15,-8-12 5 16,-9 3-6-16,-6 0 0 16,0 4 6-16,-13 12-4 15,-9 9 22-15,-3 10-19 16,0 8-4-16,2 10 1 15,-4 1-2-15,4 0 0 16,3 1-1-16,5 12-10 16,4-1-10-16,6 0-38 15,5 0-56-15,0-2-27 16</inkml:trace>
  <inkml:trace contextRef="#ctx0" brushRef="#br0" timeOffset="184620.94">21748 1769 203 0,'0'0'86'0,"0"0"-38"15,0 0 2-15,0 0-8 16,0 0-3-16,0 0-4 15,-5-35-3-15,-6 35-19 16,-11 8-5-16,-9 19-8 16,-7 12 0-16,-7 5-1 0,9 3 1 15,5-2 0 1,16-10 0-16,6-7 2 0,9-10-8 16,0-8 5-16,0-7-5 15,13-3 2-15,7 0-3 16,7-13 7-16,0-11 5 15,-3 0-1-15,3-1-3 16,-2 8-1-16,1 3 0 16,-2 10-5-16,3 4-9 15,0 12-9-15,-2 26-13 16,6 16 36-16,0 10 0 16,5 8 0-16,1 3-2 15,-3 0-2-15,-12 2 4 16,-13-1 0-16,-9-4 0 15,-11-3 3-15,-24-9 6 0,-8-8-8 16,-1-10-1-16,-4-12 19 16,0-13-3-16,-4-6-6 15,-4-9-9-15,-6-2 4 16,-7 0-10-16,-8-2-32 16,-6-10-36-16,-2 2-30 15,-2 0-199-15</inkml:trace>
  <inkml:trace contextRef="#ctx0" brushRef="#br0" timeOffset="189522">22249 1388 225 0,'0'0'47'0,"0"0"-7"16,0 0-22-16,0 0 7 16,0 0 16-16,0 0-27 15,-5-37-3-15,5 35-2 16,0-1 0-16,0 2 5 15,0 0-5-15,0 1 4 16,0 0 7-16,0 0-9 16,0 0-4-16,0 0 10 15,-6 0-17-15,-1 7 10 16,-3 15-10-16,-4 8 0 0,-1 3 8 16,-2 2-6-1,4 6-2-15,-5 7 0 16,3 8 3-16,-3 8 7 0,2 8-5 15,3 3-2-15,2 6 14 16,7 2-17-16,4-3 3 16,0-7-2-16,0-14 3 15,13-9-2-15,5-9-2 16,1-8 0-16,6-4-1 16,-2-8 1-16,-2-6-3 15,0-3-16-15,-3-6-31 16,-5-3-46-16,1-3-126 15</inkml:trace>
  <inkml:trace contextRef="#ctx0" brushRef="#br0" timeOffset="196353.87">22431 2005 151 0,'0'0'57'15,"0"0"-34"-15,0 0-6 16,0 0 6-16,0 0-8 0,0 0 0 16,0 0-11-1,0 0 1-15,0 0 19 0,0 0-1 16,0 0 2 0,0 0 10-16,0 0-14 0,0-3 19 15,0-3-13-15,0-1-3 16,0-5-1-16,6-4-20 15,2-1 5-15,3-8 3 16,1 0-8-16,3-2 9 16,3-2-9-16,2 1-1 15,0-2 4-15,-3 1-3 16,-1-2-3-16,-1-1 0 16,-3 4 4-16,-1 2-4 15,-1 6 0-15,-2 6 0 0,-1 6-1 16,-3 4 1-16,-2 4 0 15,-2 0 0-15,0 0 0 16,0 0-4-16,0 0-1 16,0 0 5-16,0 16 0 15,0 6 1-15,0 9 2 16,2-2-3-16,-2 4 3 16,0-4 0-16,0-1-3 15,0-2 0-15,0-1 2 16,0-6-1-16,0 2-1 15,0-5 0-15,0 0 3 16,0-2-4-16,0 0 1 16,0-2-8-16,0-2 8 0,0-1-43 15,0-2-11-15,0-3-39 16,2-2-22-16,10-2-93 16</inkml:trace>
  <inkml:trace contextRef="#ctx0" brushRef="#br0" timeOffset="196595.58">22888 1828 272 0,'0'0'95'0,"0"0"-50"15,0 0-28 1,0 0 30-16,0 0-7 0,0 0-30 15,63-15 4-15,-49 12-14 16,1 1 0-16,3 1 2 16,-1 1-2-16,-3-2-1 15,1 2-9-15,-3 0-59 16,-6 0-10-16,1 0-31 16</inkml:trace>
  <inkml:trace contextRef="#ctx0" brushRef="#br0" timeOffset="197520.54">23349 1592 45 0,'0'0'285'0,"0"0"-252"16,0 0-22-16,0 0 18 0,0 0 15 15,0 0-29 1,14 35 10-16,-9 12 13 0,-3 3-33 16,0 4 4-16,0 1-2 15,0 6-1-15,-2-3 14 16,0 3-20-16,0-3 2 15,0-8 2-15,0-12-3 16,0-12-1-16,0-9 0 16,0-12 2-16,0-3-2 15,0-2 0-15,0 0 0 16,0 0 10-16,0-6-7 16,0-24 18-16,0-13-21 0,0-18 0 15,-2-9 0 1,2-4 0-16,0 0-14 0,0 7 8 15,0 9-7-15,18 8 7 16,4 4 4-16,7 6-9 16,0 4 9-16,0 6-9 15,-2 5 11-15,-5 8-6 16,-4 2 5-16,-2 6 1 16,-5 3 0-16,-1 6 2 15,0 0-7-15,-4 0 5 16,1 7-2-16,-3 14-3 15,-2 2 7-15,-2 7-2 16,0 6 3-16,-4-5-2 0,-13 5 7 16,-6-3-8-1,-1-2 0-15,-8-1 5 0,3-3-4 16,0-4-1 0,0-1 0-16,8-8 3 0,3-2-8 15,5-6-4-15,-1-6-42 16,5 0-51-16,0 0-99 15</inkml:trace>
  <inkml:trace contextRef="#ctx0" brushRef="#br0" timeOffset="197961.57">23468 1215 282 0,'0'0'61'16,"0"0"-10"-16,0 0-30 15,0 0-7-15,0 0-6 16,0 0-8-16,-102 18 3 16,66 14-3-16,2 2 0 15,8-1 0-15,8-7 3 16,9-11-3-16,9-2 0 15,0-10 0-15,0-1 3 0,2-2-3 16,15 0 9 0,6-2 5-16,4-16 12 15,0-4-23-15,0-2 0 16,-4 1-2-16,0 4 2 0,-5 5-1 16,-5 4-2-1,-1 3 0-15,-4 4 12 0,1-1-11 16,0 4 7-16,0 0-1 15,4 0-6-15,1 0 0 16,1 16 1-16,-1 5-2 16,1-1 0-16,-2 3-2 15,-1-2-43-15,-1-2-40 16,-3 4-35-16</inkml:trace>
  <inkml:trace contextRef="#ctx0" brushRef="#br0" timeOffset="198491.81">23769 1099 240 0,'0'0'59'0,"0"0"-23"15,0 0 2-15,0 0-4 16,0 0-16-16,0 0-6 15,15-4-12-15,-1 14 9 16,-1 8 8-16,7 5-7 16,3 8 14-16,-2 5-5 15,4 8-3-15,-2 4 8 16,-2 5-12-16,2 5-4 16,-3 6 10-16,3 6-13 15,-6 0 2-15,-5 0-1 0,-10-3-3 16,-2-1 2-16,0-4-5 15,-21 2 0-15,-1-2 1 16,-3-4 0-16,1-4-1 16,2-10 0-16,1-4 2 15,4-8-4-15,-1-5 2 16,-5-7-25-16,6-4-30 16,1-11-91-16,1-5-212 15</inkml:trace>
  <inkml:trace contextRef="#ctx0" brushRef="#br0" timeOffset="199503.76">23314 1470 215 0,'0'0'66'0,"0"0"-24"16,0 0 9-16,0 0 6 16,0 0-10-16,0 0-1 15,9-58-28-15,-9 58-3 16,0 0-3-16,0 8-12 15,0 17 4-15,0 10 13 16,0 4-13-16,2 0 3 16,5-1-7-16,4-2 0 15,4-4 6-15,3-2-4 16,3-5 1-16,-2-6-3 0,4-6 3 16,1-6-2-1,1-2 0-15,2-5-1 0,-1 0 5 16,-1-12 0-1,-3-13 4-15,-1-7-5 0,-6-4-2 16,-7 2 4-16,-2 2-6 16,-6 4 1-16,0 3 21 15,0 7-17-15,0 7 6 16,0 4 1-16,0 7-8 16,0 0 11-16,0 0-15 15,0 0-5-15,0 21 2 16,-8 11 4-16,-1 8-1 15,7 8 0-15,2 0 2 16,0 0-3-16,0 4 1 16,0 2 0-16,0 2 1 15,0 3 1-15,-6 1-2 0,-10-2 0 16,-9-2 2-16,-4-8-3 16,-4-5 1-16,-5-7 0 15,3-6 2-15,-3-6-1 16,2-4-1-16,-2-4 0 15,2-4 5-15,5-6-5 16,9-5 0-16,6-1 0 16,4 0 4-16,-2 0-2 15,5 0-2-15,2-11 0 16,5-5-8-16,2-2-15 16,0-2-32-16,0-3-17 15,2 6-31-15,9-10-115 0</inkml:trace>
  <inkml:trace contextRef="#ctx0" brushRef="#br0" timeOffset="201502.93">19867 2879 117 0,'0'0'200'15,"0"0"-153"-15,0 0-12 16,0 0-11-16,0 0 21 16,0 0 6-16,-4-33-26 15,4 33-2-15,-2 0-20 0,-1 11 1 16,-1 17 1-1,-3 13 12-15,0 0-2 0,3 2-7 16,4-7-7-16,0-6-1 16,0-6 0-16,2-8 2 15,10-2-6-15,-4-4 4 16,-1-6-6-16,-3 0-5 16,-4-4-47-16,0 0-46 15,0 0 0-15,-22 0-170 16</inkml:trace>
  <inkml:trace contextRef="#ctx0" brushRef="#br0" timeOffset="201704.08">19732 3032 260 0,'0'0'93'0,"0"0"-50"16,0 0-10-16,0 0-3 15,0 0-11-15,0 0 6 16,31 0-4-16,-4 0-17 15,6 0 3-15,5 0-6 16,-1 0-1-16,1 0 0 16,-5 0-35-16,-4-3-17 15,-6-3-85-15</inkml:trace>
  <inkml:trace contextRef="#ctx0" brushRef="#br0" timeOffset="202471.45">20447 2695 490 0,'0'0'33'0,"0"0"-17"0,0 0 2 16,0 0-18-16,0 0 1 15,0 0 11-15,-27 106-7 16,40-58 7-16,11 1-12 16,-1-6 0-16,4-1 10 15,2-9-10-15,-2-5 5 16,2-6-5-16,0-11 2 16,-6-2-4-16,0-7 2 15,0-2 0-15,-4 0 4 16,6-5-1-16,-1-9-3 15,1-3 3-15,-2 4 1 16,-4 6-5-16,-1 2 1 16,-3 5 0-16,1 0-4 0,0 9 2 15,2 17 2 1,-3 10 1-16,-5 6 1 0,-10 6 2 16,0-2-3-16,-12-2-1 15,-19-3 10-15,-5-6-10 16,-2-2 5-16,-1-9-3 15,2-4 1-15,6-8-1 16,5-7-2-16,6-5 0 16,4 0-4-16,1 0-6 15,4-19-46-15,3-3-53 16,8-7-73-16</inkml:trace>
  <inkml:trace contextRef="#ctx0" brushRef="#br0" timeOffset="202802.7">21226 2554 390 0,'0'0'48'15,"0"0"-27"-15,0 0 25 16,0 0-5-16,0 0-35 15,0 0 11-15,-25 131-8 16,15-64-4-16,3 10 11 16,5 6-2-16,2 1 13 15,0-1 5-15,0-2-22 0,0-7 6 16,0-6-16-16,0-7 0 16,0-11 1-16,0-11-1 15,11-10-5-15,5-14-11 16,3-9-27-16,4-6-15 15,2 0-35-15,1-21-63 16</inkml:trace>
  <inkml:trace contextRef="#ctx0" brushRef="#br0" timeOffset="203043.13">21545 3174 3 0,'0'0'383'0,"0"0"-352"16,0 0-25-16,0 0 10 16,0 0 2-16,0 0 2 15,0-84-16-15,0 76-2 16,-3 3-4-16,-8 5-22 15,1 0-10-15,-2 0-45 16,-3 0-152-16</inkml:trace>
  <inkml:trace contextRef="#ctx0" brushRef="#br0" timeOffset="203855.49">21264 3176 321 0,'0'0'42'0,"0"0"-34"15,0 0 28-15,0 0 20 16,0 0-4-16,93-124-16 16,-66 86-13-16,-6-5-3 15,-3-1-11-15,-5-1 4 16,-5-5-13-16,0-3 0 0,-8-1-3 15,0 2 3-15,-8 2-7 16,-15 5 7-16,-2 11 1 16,2 9 4-16,7 8-5 15,-1 11 0-15,1 6 8 16,-1 0-8-16,-8 20 0 16,-4 18 0-16,-4 16 2 15,-3 15-4-15,5 11 2 16,6 7 0-16,5 4-1 15,7 3 2-15,6-2-1 16,3-4 0-16,4-9 1 16,0-8-2-16,0-16 1 15,9-12-1-15,13-11-3 0,4-16 2 16,5-10 0 0,6-6-2-16,7-4 4 0,5-26 6 15,4-12-6-15,1-8-14 16,-5-4 5-16,-5-1-12 15,-10 3-8-15,-10 5 13 16,-7 12 9-16,-11 9 5 16,-6 8 2-16,0 6 0 15,0 5 7-15,0 7-3 16,-12 0 8-16,1 3-10 16,-1 19 0-16,0 6 0 15,3 4-2-15,3 0 0 16,6 0-1-16,0 0 1 0,0-4 0 15,2-3 0-15,11-10 2 16,3-5-5-16,9-6 3 16,0-4 0-16,10 0 2 15,-2-8-1-15,-2-12 2 16,-2-6-3-16,-9-2 3 16,-4-2 2-16,-12-2-5 15,-4 3 0-15,0 0 0 16,-2 5 2-16,-14 2-2 15,-4 7 5-15,-2 6-1 16,-1 5-4-16,-1 4 0 16,0 0 0-16,-1 5-5 0,7 12-9 15,3 1-15 1,5 2-7-16,6 2-26 0,4 1-9 16,0 4-48-16</inkml:trace>
  <inkml:trace contextRef="#ctx0" brushRef="#br0" timeOffset="204321.68">21982 3064 76 0,'0'0'276'0,"0"0"-197"16,0 0-51-16,0 0 10 16,0 0 3-16,0 0-14 15,2-44-2-15,-20 57-24 16,-4 14 0-16,-5 7-1 0,3-2 3 15,3 0-2-15,8-6-1 16,7-10 0-16,3-6-4 16,3-7 3-16,0-3-3 15,14 0-2-15,17-9 6 16,11-13 16-16,5-2-16 16,5 2 2-16,-4 5 0 15,-6 4-2-15,-3 7 0 16,-6 6 0-16,-6 0-3 15,-3 6 1-15,-4 18-3 16,-6 10 5-16,-8 6 9 0,-6 4-3 16,0 4 5-1,-16 2 3-15,-19 2-11 16,-15 4 9-16,-9 1-12 16,-1-3 0-16,0-6 3 0,15-12-2 15,13-18-1-15,13-14 0 16,12-4 3-16,2-16-6 15,5-20-10-15,0-12-33 16,5-12 3-16,17-3-45 16,7-3-42-16,0-12-199 15</inkml:trace>
  <inkml:trace contextRef="#ctx0" brushRef="#br0" timeOffset="204574.13">22539 2458 443 0,'0'0'28'16,"0"0"-10"-16,0 0 10 15,0 0 24-15,0 0-47 16,0 0 10-16,6 177 18 16,-12-93-23-16,-3 4 4 15,-3 0 6-15,2-4-13 16,1-3 4-16,-1-7-11 15,4-6 0-15,-1-6-1 0,7-10 1 16,0-11-16 0,0-11-32-16,20-15-23 15,14-6 2-15,8-9-80 16</inkml:trace>
  <inkml:trace contextRef="#ctx0" brushRef="#br0" timeOffset="205071.84">23114 2746 366 0,'0'0'92'0,"0"0"-91"16,0 0 2-16,0 0-3 16,15 121 10-16,-8-62 0 15,-5 4-1-15,-2 5 19 16,0 1-22-16,-9-3 2 0,-11-6 14 15,-4-8-20-15,6-11 2 16,5-13-4-16,3-14 2 16,8-9-1-16,2-5-1 15,0 0 0-15,0-3 15 16,0-26 3-16,0-12-18 16,0-18-3-16,6-13 3 15,17-12-8-15,8-3-6 16,5 3-30-16,2 14 29 15,-2 12 9-15,-3 16 5 16,-4 8 0-16,-2 12 1 0,-3 6-2 16,-4 7 4-1,-4 9-2-15,-9 0 10 16,-3 0-8-16,-4 25 4 0,0 6 12 16,0 8-1-16,-18 3 6 15,-11 2-17-15,-9 0-4 16,0-3 5-16,-1-6-6 15,5-4-1-15,10-12 0 16,8-4-2-16,7-9 2 16,5-6-51-16,1 0-35 15,3 0-57-15</inkml:trace>
  <inkml:trace contextRef="#ctx0" brushRef="#br0" timeOffset="205473.5">23274 2408 355 0,'0'0'48'0,"0"0"-22"16,0 0-15-16,0 0-11 15,0 0 8-15,-138 74 14 16,106-43-11-16,8-10 1 15,9-4-2-15,10-11-10 16,5-5 10-16,0-1-10 16,0 0-3-16,0 0 2 0,13-1 2 15,10-18 15 1,4 0-7-16,2 1-7 0,-5-1 1 16,-6 7-3-16,0 5 0 15,-7 1 11-15,-3 3-6 16,2 3 3-16,3 0 0 15,5 0-7-15,4 9 13 16,0 2-14-16,3 5 3 16,-5-2-1-16,-2 1-2 15,0-2 0-15,-3 3-15 16,-1 0-56-16,-3 2-63 16</inkml:trace>
  <inkml:trace contextRef="#ctx0" brushRef="#br0" timeOffset="205737.51">23582 2413 138 0,'0'0'308'0,"0"0"-307"16,0 0 7-16,0 0-8 15,0 0 14-15,46 107 21 16,-21-45-8-16,-5 8-2 15,-7 7 5-15,-13 3-14 16,0 5-11-16,-13-2 9 16,-16-3-13-16,-10 1-1 15,-3-6 0-15,0-14 5 0,7-12-10 16,10-18-6-16,9-14-48 16,12-11-27-16,4-6-93 15</inkml:trace>
  <inkml:trace contextRef="#ctx0" brushRef="#br0" timeOffset="206753.92">23856 2369 338 0,'0'0'35'0,"0"0"-25"16,0 0 17-16,0 0 11 15,0 0 2-15,0 0-9 16,-2-21-25-16,2 21 0 16,0 0 1-16,4 0-5 15,20-6 31-15,12-4-9 16,8-3-10-16,8-4 8 15,-4-2-17-15,-3 2 10 16,-7 3-1-16,-15 6-12 16,-8 6 9-16,-11 2-11 15,-2 0-3-15,1 0-1 0,0 7 8 16,3 15-4 0,3 9 2-16,-3 9 0 0,2 8 3 15,-4 10-5-15,-4 10 0 16,0 7 3-16,0 3 1 15,-10-6-4-15,4-6 1 16,-1-4 2-16,7-8-2 16,0-1-1-16,0-6 0 15,0-1 0-15,0-7 0 16,0-1 0-16,-2-2 0 0,-4-2 4 16,1 1-5-1,-4-4 1-15,0 3 0 0,-4 1-2 16,-1-1 2-1,1-6 0-15,2-2 0 0,2-6 3 16,2 0-3-16,3-3 0 16,-6 2 0-16,2 1-3 15,-7-3 3-15,-8 6-1 16,-12-3-2-16,-8-4-26 16,-6-1-10-16,-4-6-20 15,13-1-28-15,-1-6-86 16</inkml:trace>
  <inkml:trace contextRef="#ctx0" brushRef="#br0" timeOffset="-116775.47">20220 2471 225 0,'0'0'10'0,"0"0"3"16,0 0 0-16,0 0 19 15,0 0 15-15,0 0-17 16,0 0-4-16,0-63-10 15,0 63-3-15,0 0 22 16,0-2-24-16,0 0 2 16,0 2 0-16,0 0-8 15,0 0 2-15,0 0-7 16,4-4 2-16,15-2-1 16,8-4-1-16,13-3 0 15,10-2 5-15,-3-1-2 0,3 0 3 16,-7 4-6-1,-3 2 0-15,-2 0-1 0,-11 4 1 16,-7 2 0-16,-11 1 0 16,-7 3 0-16,-2 0-2 15,0 0-23-15,0 0-46 16,-25 0-39-16,-8 0-84 16</inkml:trace>
  <inkml:trace contextRef="#ctx0" brushRef="#br0" timeOffset="-115193.04">20210 2274 279 0,'0'0'18'16,"0"0"-15"-16,0 0-3 15,0 0 3-15,-19 118 11 16,13-60 19-16,2 11-16 16,0 4 6-16,-5 4-3 15,3-2-1-15,-6 0 10 16,1 0-20-16,2 1 5 16,-4 0 3-16,0-2-12 15,-1 0 5-15,-1-5-8 16,3-4 0-16,1-1 9 0,-2-2-9 15,-3 3-2-15,-1 4 3 16,-4-2 0-16,-1-1 0 16,-1-10-3-16,4-7 0 15,3-11-1-15,5-8 1 16,4-10 0-16,5-6 0 16,2-10 1-16,0-2-2 15,0-2 1-15,0 0 0 16,0 0 7-16,0 0-6 15,11 0 1-15,0 0 7 0,3 0-8 16,-3 0 2-16,3 0-3 16,-4 0 0-16,1 0 0 15,-1 0 0 1,3 0 0-16,-3 0 0 0,7 0 2 16,3 0-3-16,1 4 1 15,9 0 0-15,3-2 0 16,8 0 0-16,7 0 0 15,8-2-1-15,6 0 4 16,5 0-4-16,2 2 1 16,1 5 0-16,-4 0-2 15,-1 3 2-15,-1 0 0 16,-1 0 0-16,1 0 2 16,3-4-4-16,5 0 2 15,1-6 0-15,5 0-2 0,2 0 2 16,5 0 0-16,-2 0 0 15,-6 0 2-15,-10 0-4 16,-5 0 2-16,-4 0 0 16,-2 0-3-16,4 0 3 15,-2 0 0-15,0-2 0 16,-2-2 5-16,-1 4-7 16,-1 0 2-16,2 0 0 15,2 0-3-15,0 4 3 16,2 6 0-16,3-2-1 15,1-2 4-15,1-3-5 16,-1-3 2-16,-2 0 0 0,1 0-4 16,-3 0 4-16,-2 0 0 15,-2 0 0-15,-3 0 4 16,-6 0-8-16,-3 0 4 16,-5 0 0-16,-6 0-4 15,-2 0 4-15,0 0 0 16,1 0 0-16,3 0 4 15,3 0-5-15,5 0 1 16,1 0 0-16,0-9-3 16,-1 3 3-16,-5 0 0 15,-5 0-1-15,-4-1 5 16,-9-2-8-16,-5 1 3 16,-6-4 1-16,-6-3-4 15,-3-6 4-15,0-4-9 16,0-2 8-16,0-4 2 0,7-2-1 15,1-4 0-15,5-4 0 16,3-5-2-16,3-7 3 16,2-5-1-16,0-2 0 15,-1 0 4-15,-3 2-4 16,-1-1 0-16,-3 3 0 16,3 2 0-16,-3 0 0 15,5 0 0-15,2 0 0 16,-2-1 3-16,-3 1-3 15,-1 0 0-15,-7 2 0 0,-5 2-1 16,-2 2 2 0,0 4-1-16,0 6 1 15,0 3 1-15,0 6 3 16,0 2-5-16,2-3 0 0,7 1-2 16,4-1 3-16,-2-3-1 15,1 5 0-15,-3 6 2 16,-7 4 1-16,-2 6-3 15,0 0 0-15,0 4 0 16,0 0 2-16,0 2-2 16,0 0 0-16,0-2 4 15,0-2-6-15,4-2 2 16,10 0 0-16,1 0-5 16,-2 4 5-16,-5 4 0 15,-8-1 0-15,0 5 2 0,0-1-6 16,-29-4-3-1,-17-1 4-15,-16 1 1 0,-13 1 2 16,-4-2 0-16,-8 2 2 16,-6-2 1-16,-9 4 1 15,-15 2-4-15,-16 0 0 16,-27 4 2-16,-23 22-2 16,-14 7 0-16,8 4 1 15,33-5 2-15,34-12-1 16,26-3-2-16,27-6-6 0,7 3 5 15,6 6-65 1,7-4-26-16,7-6-94 0</inkml:trace>
  <inkml:trace contextRef="#ctx0" brushRef="#br0" timeOffset="-75425.88">23249 2283 192 0,'0'0'45'0,"0"0"-9"15,0 0-4-15,0 0 8 16,0 0 1-16,0 0-24 15,0 0-13-15,0 0-3 16,-55-19-1-16,48 19-1 16,-4 0 1-16,-7 0 0 15,-7 19 7-15,-6 8-6 16,-6 9 11-16,-11 10 16 16,-14 8 4-16,-16 13 9 15,-15 7-8-15,-15 3-9 16,-7 8 7-16,-5-5-18 0,-5 4 1 15,-5-3-2-15,3 2-7 16,-4 6 7-16,-2-3-12 16,-6 0 0-16,4-3 2 15,6-11 0-15,21-10-2 16,21-10 4-16,18-10-2 16,18-9 1-16,13-12-3 15,19-8 0-15,9-12 0 16,10-1 0-16,0 0-2 15,0 0 0-15,0 0-19 16,0 0-16-16,0-1-45 16,14-17-63-16,-1-11-23 15</inkml:trace>
  <inkml:trace contextRef="#ctx0" brushRef="#br0" timeOffset="-74809.01">20524 2651 294 0,'0'0'49'15,"0"0"-48"-15,0 0 1 16,0 0 5-16,0 0 13 15,0 0 12-15,97 0-5 16,-57 16-13-16,8 8 17 0,8 6-11 16,11 4 1-16,11 2 18 15,13 2-29-15,14-2 8 16,13 0-12 0,11 1-3-16,14 2 15 0,6 5-13 15,7 5 0-15,4 1 1 16,-4 1-6-16,-13-1 9 15,-9 2-9-15,-16-5 0 16,-6-4 5-16,-8-5-4 16,-6-2-1-16,-11-8 0 15,-9 0 3-15,-15 0 1 16,-10-7-4-16,-11 4 0 16,-6-4 4-16,-7-4-3 15,-2-3-1-15,-8-6 0 0,-5-1 3 16,-5-6-4-16,-5 2 1 15,-4-3 0-15,0 0-4 16,0 0-13-16,-25-12-48 16,-19-7-103-16</inkml:trace>
  <inkml:trace contextRef="#ctx0" brushRef="#br0" timeOffset="-72826.27">20507 976 208 0,'0'0'38'0,"0"0"-10"15,0 0-7-15,0 0-9 0,0 0-4 16,0 0 19-16,-34-49-13 15,16 39 4-15,-1-3 10 16,-4 1-13-16,-4 2 6 16,-4 2-10-16,-2 1-11 15,-10 3 4-15,-6 1-4 16,-2 3 0-16,-5 0 0 16,-1 4 5-16,3 16-5 15,-2 6 0-15,3 6 1 16,0 2-1-16,1 4 0 15,-1 5 0-15,-1 2 3 16,3 5-3-16,-5 9 0 16,5 5 0-16,2 7 3 15,2 10 5-15,3 6-8 0,5 5 2 16,4 0 2-16,6 1-2 16,14-1-2-16,15-2 0 15,0-2 2-15,22-4-2 16,24 0 0-16,13-6 0 15,7-3 5-15,8-7-5 16,6 1 0-16,3-7-1 16,2-2 4-16,-1-2-5 15,-2-12 2-15,1-6 0 16,-1-10-1-16,3-10-4 16,2-11 5-16,0-9-1 15,2-17 6-15,3-29-8 16,1-20 7-16,5-14-3 0,-2-13 3 15,-7-11-3-15,-14-5 1 16,-17-4 0-16,-24-2 1 16,-23 5 2-16,-11 2-5 15,-27-1 0-15,-26 5 5 16,-18 3-4-16,-10 9-1 16,0 14 4-16,4 12-4 15,15 18 11-15,10 9-11 16,10 16 0-16,7 5 0 15,1 9-1-15,-4 9-13 16,2 0-40-16,7 5-48 16</inkml:trace>
  <inkml:trace contextRef="#ctx0" brushRef="#br0" timeOffset="-72392.75">20723 644 133 0,'0'0'267'15,"0"0"-256"-15,-31-133-1 16,24 77 31-16,3-5-28 16,4-2 18-16,-3 2 0 15,1 5-28-15,-1 6 5 16,3 12-1-16,0 14-3 16,0 12 7-16,0 10-9 15,0 2-2-15,0 0-3 16,0 26-5-16,0 18 8 15,5 15 4-15,9 7 0 16,-1 3 0-16,-2-2-4 0,2-1 0 16,3 1-1-16,-3-2 3 15,8-5-4-15,0-4-37 16,2-6-71-16,2-12-29 16</inkml:trace>
  <inkml:trace contextRef="#ctx0" brushRef="#br0" timeOffset="-70759.29">21712 465 259 0,'0'0'76'0,"0"0"-58"16,0 0 2-16,0 0 15 15,-145-116 2-15,107 105-6 16,-2 10-17-16,-3 1 0 15,4 4-14-15,-8 24 0 16,0 11 8-16,-2 9-6 16,-2 13 9-16,0 3-3 15,-3 6-3-15,3-1 15 16,2-1-15-16,3 2 6 0,5-1-4 16,5 6-6-1,9 6 2-15,4 3-3 0,2 8 2 16,3 4-1-1,5 5-1-15,1 1 0 0,8 0-1 16,2-5 4-16,2-2-3 16,0-2 0-16,4-3 1 15,23-4-5-15,12-4 4 16,5-2-2-16,5-11 2 16,4-8 0-16,-4-5 0 15,0-5-2-15,-4-2 6 16,-3-1-5-16,1-7 1 15,1-3-4-15,5-3 3 16,4-3-1-16,5-4 2 0,5 0 0 16,6-3 2-16,4-4 2 15,8 2-4-15,-1-4 0 16,2 0-2-16,1-4 6 16,-1 1-4-16,-1-2 0 15,-2-3 2-15,2-4-4 16,-1-7 2-16,2 0-1 15,3 0-2-15,4 0 3 16,1-4 0-16,3-5 0 16,-2-1 4-16,5-3-6 15,0-2 2-15,0-2 0 16,-1-1 0-16,-1 0 4 16,-9-2-4-16,-7-1 0 15,-9-2 0-15,-7-2-1 16,5 0 1-16,-2-1-1 0,-3-6-1 15,5-2-1-15,-7 0 3 16,-4-3 0-16,0-1 5 16,-5 2-5-16,-2-2 0 15,0 5 0-15,-1-4-1 16,-2 3 2-16,-2-2-1 16,-4-4 0-16,-4 0 0 15,-7-4 2-15,-7-6-2 16,-6-2 0-16,-10-7 2 15,-4 1 1-15,-2 0 2 16,0 4 15-16,0 2-12 16,0-3 5-16,0 1-13 0,0-2 0 15,0-1 9 1,0 0-8-16,0-3 15 0,-15-5-8 16,-16 3-1-16,-12 2 5 15,-8 2-10-15,-9 4 1 16,-4 1 2-16,-4 3-4 15,-3 3 4-15,4 0-5 16,5 3 4-16,0 0 0 16,4 2-4-16,2-4 0 15,4 4 0-15,8 2 1 16,4 5-1-16,3 6 0 0,4 0 0 16,2 2 0-1,5-1 0-15,-3 3-1 0,-2 1 0 16,-4 4-2-1,-4 4 3-15,-3 2 0 0,-7-1 4 16,-2 4-4-16,-3-3 0 16,-2 1 0-16,1 2 2 15,6-1-2-15,0 2 2 16,0 0-2-16,4 3 1 16,1 0-1-16,3 2 0 15,4 0 0-15,-1 1-1 16,-5 0 3-16,-3 1-2 15,-6 3 0-15,-1 0 0 16,-7 0-4-16,0 0 4 16,-2 13 0-16,-3 2 0 0,0 6 2 15,2-4-2-15,3-5 0 16,9 1 1-16,4-5-2 16,7-2 1-16,5-1 0 15,2-4-1-15,3 4 4 16,1-4-4-16,3 0 1 15,1 4 0-15,5-4-1 16,2 3 1-16,0 1 0 16,5-1-2-16,2 2 0 15,2 0-39-15,0 0-8 16,3 0-25-16,-6 4-13 16,3-4-12-16</inkml:trace>
  <inkml:trace contextRef="#ctx0" brushRef="#br0" timeOffset="-574.13">15233 8638 294 0,'0'0'50'0,"0"0"-46"15,0 0-3-15,0 0 7 16,0 0 0-16,0 0 2 16,0 0-6-16,0 0-2 15,-20-10-4-15,20 10 2 16,0 0 0-16,0 0 12 16,0 0-4-16,0 0 1 15,0 0 3-15,0 0 2 16,0 0 10-16,0 7-9 15,0 1 7-15,4 2 1 0,12-5-8 16,4 1 2-16,9-2 5 16,14 0-9-16,7-1 5 15,15-3-8-15,9 0 0 16,3 0 5-16,0 0-13 16,-6 0 2-16,-5-4-2 15,-8-4 0-15,-8-2-2 16,-8 1 0-16,-13-3-3 15,-5 0-5-15,-11-4-40 16,-8 3-34-16,-5-4-57 0</inkml:trace>
  <inkml:trace contextRef="#ctx0" brushRef="#br0" timeOffset="-176.83">15846 8274 396 0,'0'0'53'0,"0"0"-23"16,0 0-22-16,0 0 21 16,0 0 7-16,0 0-18 15,-12-17-13-15,35 17-4 16,8 18 0-16,7 7 10 15,1 7-11-15,4 2 4 16,-1 4 0-16,1 0-3 0,-3 2 5 16,-4 2-5-16,-5 0 1 15,-11 0 9-15,-5-4-7 16,-10-2 6-16,-5-1-2 16,0-3-5-16,-22 0 16 15,-17 0-9-15,-5-4-6 16,-3 0 5-16,3-8-9 15,6-6 2-15,11-8-2 16,9-6 2-16,9 0-6 16,7 0-25-16,2 0-50 0,9-14-151 15</inkml:trace>
  <inkml:trace contextRef="#ctx0" brushRef="#br0" timeOffset="11989.93">9092 9946 237 0,'0'0'12'15,"0"0"-10"-15,0 0 4 16,0 0 11-16,0 0 9 16,0 0 4-16,0 0-7 15,0 0-13-15,-9 0-10 16,12 0 3-16,-1 0-3 16,-2 0 0-16,0 0 0 15,0 0 7-15,0 0-5 0,0 0-1 16,0 0 12-16,0 0-5 15,0 0 16-15,0 0-9 16,0 0-5-16,0 0 2 16,0 0-11-16,0 0 2 15,-2 0 2-15,2 0-4 16,0 0 2-16,0 0-3 16,0 0 0-16,0 0-2 15,0 0 2-15,0 0-1 16,0 0 0-16,0 0 0 15,0 0-3-15,0 0 1 16,0 0 3-16,2 0-3 16,6 0 6-16,6-2-3 0,-1 0 1 15,3-2 1-15,4 0-1 16,4-2-1-16,1 4 0 16,6 0 0-16,0 2 0 15,5 0 0-15,4-2 0 16,3 2 4-16,3-4-4 15,8 2 0-15,-1-2 0 16,3-1-2-16,2 2 2 16,-5 0 0-16,-1 2 1 15,1-3 1-15,2 2 6 16,-1 0-6-16,2 0-2 16,-2-1 10-16,2-1-8 15,1 1 1-15,1-3 6 16,0-3-8-16,2 1 5 0,-4 2-6 15,-2 1 0-15,-8 1 0 16,-3 2 0-16,-6-2 0 16,1 0 0-16,4-3 2 15,-3 1-1-15,1-1-1 16,-1 1 0-16,2 0-1 16,1 2 1-16,0-3 0 15,3 1-1-15,1-2 4 16,4 1-3-16,-2-4 0 15,2 3 0-15,-3 1-1 0,1-2 1 16,-2 2 0-16,-2 5 1 16,1-3 1-1,-5 4 1-15,-1 1-3 0,3-3 0 16,1 3 1-16,1-2 3 16,4-2-4-16,-2-2 6 15,6-2-5-15,1 0 9 16,12-4-10-16,1 0 0 15,8-2 7-15,2 4-4 16,-12 0-3-16,-8 5 0 16,-14 2 2-16,-11 3-3 15,-6 0 1-15,-2 0 0 16,-2 0 1-16,-3 0 2 16,-1 0-3-16,-2 0 0 15,-2 0 2-15,-4 0-2 0,0 0 0 16,-3 0 0-16,-4 0-2 15,-2 0 2-15,0 0 0 16,0 0-3-16,0 0 8 16,0 0-10-16,-4 0 5 15,-9 4-42-15,-5 3-15 16,-1 4-7-16,-2-1 5 16,3 2-33-16</inkml:trace>
  <inkml:trace contextRef="#ctx0" brushRef="#br0" timeOffset="116957.66">19069 6586 481 0,'0'0'43'16,"0"0"-41"-16,0 0 23 15,0 0 12-15,0 0 11 16,0 0-3-16,0 0-33 16,-53-102-2-16,73 39-2 15,5-10-1-15,-5-7 10 16,0-8-13-16,-9-6-3 0,-6-7 3 16,-5-3-2-16,0-2-2 15,-27 2 0-15,-9 7 2 16,-2 11-2-16,-2 9 0 15,6 16 0-15,10 13 2 16,9 16 0-16,5 14-2 16,8 9 0-16,2 9-3 15,0 2-3-15,0 41-10 16,10 28 16-16,5 24 9 16,-1 24-8-16,-4 8-1 15,3 7 2-15,1-2 0 16,-1-6 0-16,-1-12-2 0,-1-11 0 15,-1-20-1-15,4-16 1 16,1-15-2-16,6-21-15 16,-1-8-55-16,2-10-16 15,-2-13-111-15</inkml:trace>
  <inkml:trace contextRef="#ctx0" brushRef="#br0" timeOffset="117490.1">19542 6284 438 0,'0'0'33'0,"0"0"-29"15,0 0 3-15,118-12 55 16,-82-10-35-16,-3-8-7 16,-1-2-1-16,-3-10-15 15,-10-11 3-15,-3-8-7 16,-7-12 0-16,-9-1 6 15,0 8-6-15,0 8 0 16,-18 15 2-16,-4 11 1 0,-7 9 5 16,0 8-8-16,-2 12 0 15,-3 3 4-15,3 15-4 16,-2 29 2-16,0 23-2 16,1 11 2-16,3 12 5 15,5 5-2-15,8-3 3 16,7-8 3-16,9-10-10 15,0-11 2-15,11-16-3 16,16-12 3-16,10-11-4 16,8-12 1-16,9-12 0 15,1 0-2-15,5-11-16 16,-4-18-20-16,-4-5-13 0,-4-7-41 16,-3-3-111-1</inkml:trace>
  <inkml:trace contextRef="#ctx0" brushRef="#br0" timeOffset="118156.81">20282 5829 154 0,'0'0'392'0,"0"0"-360"15,0 0-16-15,0 0-9 16,0 0 5-16,0 0-6 15,33 156 40-15,-1-48-11 16,-3 10-29-16,-10 3 0 16,-3-6 11-16,-7-11-16 15,-3-12 4-15,4-10-5 16,-6-18 3-16,-2-11-5 0,-2-15 2 16,0-18 0-16,-18-10 5 15,-11-10-4-15,-9-10-1 16,-9-30 0-16,-1-27-19 15,0-23 17-15,0-34-15 16,5-26-2-16,10-15 0 16,20 1-11-16,13 17 21 15,2 30 4-15,33 26-1 16,7 27 2-16,14 15 3 16,4 15 1-16,3 17-4 15,-7 17 4-15,-9 0 0 16,-9 28-1-16,-9 13 2 15,-12 16-2-15,-10 11 1 0,-7 8 0 16,-11 8 3-16,-29 3-1 16,-12-3-2-16,-6-6 0 15,-2-14 3-15,9-18-3 16,18-18 0-16,17-16 0 16,16-12-2-16,0-4-15 15,20-34-56-15,27-20 11 16,11-15-76-16,8 0-28 15</inkml:trace>
  <inkml:trace contextRef="#ctx0" brushRef="#br0" timeOffset="118489.89">20636 5901 234 0,'0'0'64'0,"0"0"-9"16,0 0 4-16,0 0-15 0,56 119-13 16,-41-67-20-16,7 2 1 15,1 0-12-15,-1-4 3 16,0-4-1-16,-2-6-2 15,1-12 0-15,-2-9 4 16,4-18-4-16,4-1 9 16,4-17-4-16,0-26 1 15,2-14 11-15,-6-12-17 16,-10-9 0-16,-11 0 3 16,-6 1-1-16,-12 7-2 15,-21 16 1-15,-5 12 9 16,-5 18 25-16,-3 14-11 0,-1 10-13 15,2 0 0-15,3 6-10 16,9 16-1-16,4 6 0 16,9 6-8-16,11 6-19 15,4 2-31-15,5-2-24 16,3-5-62-16,26-10-59 16</inkml:trace>
  <inkml:trace contextRef="#ctx0" brushRef="#br0" timeOffset="119024.21">21396 5613 302 0,'0'0'63'0,"0"0"-52"16,0 0 3-16,0 0 25 16,0 0-5-16,0 0-21 15,-81-13-9-15,66 19 6 16,-3 8 0-16,-2 2 18 16,4-2-3-16,3-1-8 15,4-5-6-15,5 0-11 0,4-5 0 16,0 1-1-1,0-1-3-15,0-1-4 0,10-2-4 16,6 0 3-16,0 0 7 16,0 0-19-16,-6-5-2 15,-3-2 9-15,-2 3 5 16,-5 4 9-16,0 0 6 16,0 0 16-16,0 0 18 15,0 0-19-15,-9 10-12 16,-4 18 5-16,-1 12-2 15,-1 12 18-15,-4 15-11 16,4 6-14-16,5 10 10 16,0-1-15-16,8-4 0 15,2-12 0-15,0-14 1 16,14-14-3-16,12-15-3 0,3-13-27 16,7-10 17-1,2 0-24-15,2-30-5 0,1-13-9 16,0-8-62-16,-5-10-71 15</inkml:trace>
  <inkml:trace contextRef="#ctx0" brushRef="#br0" timeOffset="119472.88">21476 4917 91 0,'0'0'315'15,"0"0"-248"-15,0 0-21 16,0 0-4-16,0 0-23 0,0 0-19 15,-9-22 0-15,34 88 41 16,1 24-29-16,-2 25-4 16,3 26 6-16,-9 16-9 15,-9 10 3-15,-7-12-8 16,-2-24 1-16,0-26 8 16,8-37-7-16,4-26 12 15,11-15-10-15,-1-20-2 16,-4-7 1-16,0 0-3 15,1-32-2-15,0-23-2 16,5-13 4-16,0-8-26 16,1 4 8-16,-3 12 16 15,-6 20 2-15,-5 19 0 16,-6 18 0-16,-1 3-3 16,5 2 3-16,7 22 0 0,1 12 22 15,3 8-14-15,-1 10 5 16,-9 0-10-16,-1 3-2 15,-5-3 4-15,4-7-5 16,0-4 0-16,3-9-1 16,1-8-18-16,-1-10-30 15,3-6-29-15,1-6-70 16,3-4-146-16</inkml:trace>
  <inkml:trace contextRef="#ctx0" brushRef="#br0" timeOffset="-160392.81">13212 14365 235 0,'0'0'19'15,"0"0"-12"-15,0 0-6 16,0 0 14-16,0 0-15 16,0 0 2-16,0 0-4 15,-27 0 2-15,27 0-2 0,0 0 0 16,0 0-17 0,0 0-59-16</inkml:trace>
  <inkml:trace contextRef="#ctx0" brushRef="#br0" timeOffset="-159006.98">13011 14453 152 0,'0'0'85'16,"0"0"-63"-16,0 0-19 15,0 0-3-15,0 0 26 16,0 0-1-16,31 2 22 15,-10-2-16-15,-3-2-9 0,-3-8 4 16,-1-3 10-16,-6-9-16 16,-1-9 10-16,-5-9-18 15,-2-10-10-15,0-6 12 16,-27 2-12-16,-10-4 1 16,-3 1 7-16,-5 10-10 15,3 4 9-15,4 10 0 16,5 6-3-16,4 11 6 15,8 4-10-15,6 6-2 16,6 5 5-16,6 1-3 16,3 0-4-16,0 0 2 15,0 14-4-15,5 23-1 0,15 19 10 16,7 12-5-16,8 15 0 16,7 7 2-16,8 4 1 15,4 1-3-15,-1-3 0 16,-2-7 11-16,-2-8-11 15,-9-5 4-15,-7-5-4 16,-8-9 2-16,-10-1-2 16,-7-4 0-16,-8-1 0 15,0-4 6-15,-27 0-5 16,-18-2-1-16,-18-2 0 16,-10-5 2-16,-3-7-3 15,5-10 1-15,13-8 0 16,12-8-1-16,12-6 2 0,7 0-2 15,9-2 1 1,7-16-9-16,7-8 9 0,4-8-12 16,0-8 8-16,0-13 2 15,17-7-30-15,12-4-8 16,7-4-28-16,2 6-36 16,4 6-49-16</inkml:trace>
  <inkml:trace contextRef="#ctx0" brushRef="#br0" timeOffset="-158690.56">13506 13696 259 0,'0'0'217'16,"0"0"-181"-16,0 0-28 16,0 0 12-16,-103 160-4 15,97-77 8-15,6 15-2 16,0 10-10-16,2 6 3 16,12-5-15-16,1-5 3 15,3-16-3-15,4-12 0 0,3-12-3 16,4-12-20-1,6-20-46-15,6-5-9 0,1-22-37 16,4-5-79-16</inkml:trace>
  <inkml:trace contextRef="#ctx0" brushRef="#br0" timeOffset="-158224.56">14043 14071 403 0,'0'0'43'16,"0"0"-27"-16,0 0 20 16,0 0 6-16,0 0-6 0,0 0-18 15,-123 6-17 1,107 36 2-16,1 5-3 0,2 8 0 16,-1-1-1-16,4-6 2 15,3-6-1-15,2-11 0 16,5-12-4-16,0-11 2 15,14-8-9-15,13 0-12 16,6-20 15-16,2-10 8 16,-1-6 1-16,1 4-1 15,-4 6 1-15,-1 8 2 16,-1 10-3-16,-3 8 0 16,6 0-4-16,1 16 10 15,2 20-6-15,1 14 11 16,-3 4-10-16,-10 13 9 0,-9 4-6 15,-12 4 4-15,-2-3 4 16,-12 0-11-16,-19-8 1 16,-7 1 5-16,-6-6-6 15,-3-9 8-15,3-17-9 16,-1-15 1-16,7-15 0 16,5-3-1-16,8-25-26 15,12-17-27-15,13-14-55 16,11-11-18-16</inkml:trace>
  <inkml:trace contextRef="#ctx0" brushRef="#br0" timeOffset="-157971.73">14535 13762 209 0,'0'0'288'15,"0"0"-255"-15,0 0-30 16,-64 106-3-16,53-34 20 16,4 12 2-16,5 3 1 15,2-3-17-15,0-4 1 16,6-9 0-16,14-8-6 16,3-10-1-16,4-12 0 15,2-10-15-15,4-13-17 0,3-10-49 16,3-8-57-1,7 0-76-15</inkml:trace>
  <inkml:trace contextRef="#ctx0" brushRef="#br0" timeOffset="-157605.59">15130 13896 469 0,'0'0'83'15,"0"0"-82"-15,0 0-1 16,-127 138 2-16,81-71 0 16,-4-7 2-16,6 1-4 15,6-8 0-15,7-12-4 16,11-16 4-16,8-11-5 0,10-14-3 16,2 0-13-16,0-12-40 15,8-22 36-15,11-6 3 16,4-4 18-16,-1 4-4 15,-2 8 8-15,-2 7 3 16,-1 8-1-16,6 7 19 16,-1 0-2-16,3 10 12 15,-1 0 10-15,2 0-24 16,-1 2-2-16,2 10-14 16,-2 2 5-16,2 0-4 15,-6 4-2-15,0-3-29 16,-11 6-56-16,2 0-69 0</inkml:trace>
  <inkml:trace contextRef="#ctx0" brushRef="#br0" timeOffset="-157370.59">15354 13744 254 0,'0'0'178'16,"0"0"-164"-16,0 0 10 15,0 0 38-15,0 0-31 16,131 136 0-16,-109-66-14 16,-7 7-5-16,-8-2 5 15,-7 0-15-15,0-11-2 0,0-8 0 16,0-7-20-16,0-18-15 16,0-11-60-16,0-12-34 15,0-8-121-15</inkml:trace>
  <inkml:trace contextRef="#ctx0" brushRef="#br0" timeOffset="-157090.17">15683 13531 352 0,'0'0'38'0,"0"0"-20"16,124 18 30-16,-74 16 1 16,-6 16 3-16,1 13-18 15,-7 11 0-15,-9 14-10 16,-11 16 5-16,-18 5-27 16,0 7-1-16,-18 5 3 15,-26-3-4-15,-8-3-49 16,-10-6-50-16,-13-20-295 15</inkml:trace>
  <inkml:trace contextRef="#ctx0" brushRef="#br0" timeOffset="-156209.59">12566 16016 436 0,'0'0'47'0,"0"0"-43"16,0 0 10-16,0 0 4 15,0 0-1-15,0 0-8 0,16 2-6 16,15 2 11-16,11 0 7 16,2-4-13-16,1 0 0 15,-7 0-8-15,-7 0 0 16,-11 0-3-16,-9 0-13 15,-2 0-52-15,-9 4-81 16</inkml:trace>
  <inkml:trace contextRef="#ctx0" brushRef="#br0" timeOffset="-156037.79">12466 16383 390 0,'0'0'39'0,"0"0"-39"0,0 0-8 16,122 0 7-16,-66-22-3 15,9-1-31-15,4-3-65 16</inkml:trace>
  <inkml:trace contextRef="#ctx0" brushRef="#br0" timeOffset="-155423.67">13439 16459 419 0,'0'0'61'0,"0"0"-49"16,0 0-9-1,0 0 14-15,12-126 10 0,-8 77-14 16,-4-4-7-16,0 3 3 16,0-2-7-16,-14 3-2 15,-8 5 6-15,-4 6-5 16,1 8 9-16,-4 8-10 16,4 7 0-16,12 7 16 15,5 8-12-15,8 0 8 16,0 0-12-16,0 31 2 15,0 19-4-15,15 20 2 16,14 10 0-16,8 10 0 16,6 4 0-16,-3 5 0 15,-2 3 2-15,-9-4-1 0,-11-8 14 16,-9-5-8-16,-9-10-5 16,0-8 16-16,-9-4-17 15,-18-18 2-15,-4-5-2 16,-2-9 2-16,-8-17-6 15,-3-14 0-15,0 0-35 16,1-23-13-16,9-13-66 16,12-14-9-16,13-15-74 15</inkml:trace>
  <inkml:trace contextRef="#ctx0" brushRef="#br0" timeOffset="-155234.5">13484 15330 490 0,'0'0'21'16,"0"0"-21"-16,0 0-33 16,11 106 30-16,9-35 0 15,5 15-35-15,4 2-44 16,0 2-71-16</inkml:trace>
  <inkml:trace contextRef="#ctx0" brushRef="#br0" timeOffset="-154840.99">14054 15835 41 0,'0'0'364'0,"0"0"-289"15,0 0-41-15,0 0 13 16,-94 119-19-16,77-57-17 16,3 20 11-16,3 16-9 15,1 12-2-15,0 2 7 16,3-1-17-16,5-3-1 16,2-9 0-16,0-19-14 15,7-17-16-15,15-18-30 16,3-15-19-16,4-16-28 15,7-14-35-15</inkml:trace>
  <inkml:trace contextRef="#ctx0" brushRef="#br0" timeOffset="-154340.83">14397 16080 125 0,'0'0'341'16,"0"0"-310"-16,0 0-12 15,0 0 33-15,0 0-44 16,-115 66-5-16,86-12-2 16,4 4 2-16,2-5-4 15,13-12 1-15,5-6 0 16,5-13-3-16,0-8 3 15,7-8-5-15,13-6-8 0,0 0-20 16,2-2 27-16,3-20-2 16,0-4 3-16,-2-1 5 15,4 4 6-15,-2 5-2 16,2 9-4-16,-3 9-2 16,3 0 2-16,-1 28 2 15,3 16 12-15,2 9 9 16,-4 9-16-16,-6 10 10 15,-8 9-2-15,-11-1-3 16,-2 0 5-16,0-8-16 16,-18-6 1-16,-8-2 4 0,-8-6-6 15,-3-14 0-15,-2-12 0 16,3-15 3-16,5-17-6 16,4 0-13-16,8-18-23 15,3-17 3-15,14-11-6 16,2-6-17-16,0-6-80 15</inkml:trace>
  <inkml:trace contextRef="#ctx0" brushRef="#br0" timeOffset="-153957.55">14803 16004 101 0,'0'0'120'15,"0"0"-72"-15,0 0-2 16,0 0 7-16,0 0-16 16,0 0-8-16,-14-6 21 15,12 6-12-15,2 0-4 16,-2 0-15-16,2 0-18 15,0 0 0-15,0 0 4 16,0 0-2-16,-2 15 22 16,-5 15-16-16,-5 19 3 15,-5 11 3-15,1 11 5 16,-1-1 3-16,5 5-19 0,3-2-4 16,5-2 4-16,4-4-4 15,0-9 0-15,4-14-12 16,19-7-38-16,8-24-16 15,7-13-67-15,7 0-56 16</inkml:trace>
  <inkml:trace contextRef="#ctx0" brushRef="#br0" timeOffset="-153556.49">15331 15936 513 0,'0'0'78'16,"0"0"-78"-16,0 0 24 16,0 0-11-16,-105 112-12 15,67-46 10-15,3 1-7 16,1-8-4-16,7-5 4 16,5-10-4-16,9-14 0 15,4-11-3-15,0-9-30 16,4-10-26-16,1 0-31 15,4-14-27-15,0-18 18 16,0-8-117-16,0 0 196 16,0 0 20-16,0 9 158 15,2 5-82-15,0 12-7 0,0 8-4 16,1 6-19-16,4 0-26 16,6 6 42-16,2 11-14 15,10 6-26-15,2 3 0 16,2-2-22-16,0 2 0 15,0 0-2-15,-5-7 2 16,3-2-34-16,-5-3-76 16,0-10-74-16</inkml:trace>
  <inkml:trace contextRef="#ctx0" brushRef="#br0" timeOffset="-153350.24">15539 15873 372 0,'0'0'42'15,"0"0"-41"-15,39 131 53 16,-26-83 5-16,1 6-24 16,-7 0-15-16,-3 4-9 15,-4-5-5-15,0 5-6 16,-4-4-41-16,-15-10-169 15</inkml:trace>
  <inkml:trace contextRef="#ctx0" brushRef="#br0" timeOffset="-152373.09">15720 15423 315 0,'0'0'41'0,"0"0"16"16,112 161-21-16,-52-80 6 16,-2 3 23-16,-2 4-32 15,-7 2 0-15,-11-4 0 16,-12 3-7-16,-8-5 2 15,-9-8-18-15,-9-5-5 16,0-3 4-16,-2-2-7 16,-21-4-2-16,-5-4 0 15,-3-8-3-15,0-10 0 16,2-18-39-16,6-8-23 16,13-14-16-16,2 0-56 15,8-17-81-15</inkml:trace>
  <inkml:trace contextRef="#ctx0" brushRef="#br0" timeOffset="-152090.56">16383 15993 187 0,'0'0'420'15,"0"0"-391"-15,0 0-28 16,0 0 1-16,0 0-2 16,0 0-1-16,-9-3-10 15,9 3-42-15,0 0-23 16,13 0-55-16,1 0-145 15</inkml:trace>
  <inkml:trace contextRef="#ctx0" brushRef="#br0" timeOffset="-151538.85">17149 15743 437 0,'0'0'100'16,"0"0"-84"-16,0 0 1 16,0 0 22-16,-118-102-11 15,95 94 11-15,4 2-22 16,-4 6-10-16,1 0 12 15,-1 16-17-15,-3 20-2 16,-3 12 0-16,2 2 1 16,1 2-6-16,7-4 5 15,6-2-13-15,11-10 11 0,2-2-15 16,0-9 6 0,11-6 3-16,12-4-9 0,-1-9 10 15,2-2-16-15,-2 0 11 16,1-4 7-16,0 8 7 15,2 5-2-15,7 10 0 16,2 13 2-16,6 8 5 16,-3 6-7-16,1 8 1 15,-1 0 10-15,-9 1-9 16,-8 7 10-16,-11 2 5 16,-9 2-10-16,-3 7 5 15,-26-10-11-15,-13-4 1 16,-5-8 8-16,-6-12-7 0,-5-13-3 15,0-11 0-15,5-16-4 16,2-3-14-16,8-8-24 16,12-24-30-16,14-12-15 15,7-14-51-15,10-22-166 16</inkml:trace>
  <inkml:trace contextRef="#ctx0" brushRef="#br0" timeOffset="-151327.52">17205 15052 412 0,'0'0'136'0,"0"0"-136"15,0 0-5-15,73 152 3 16,-40-80 1-16,3 8 0 15,-3 5-40-15,-6 8-45 16,-4-9-115-16</inkml:trace>
  <inkml:trace contextRef="#ctx0" brushRef="#br0" timeOffset="-151062.76">17750 15504 195 0,'0'0'353'15,"0"0"-330"-15,0 0-21 16,-50 157 22-16,38-83 7 16,1 6-11-16,2 1 2 15,5-4-22-15,1-2 2 16,3-11-2-16,0-12-19 15,10-20-7-15,14-14-32 16,7-14-45-16,5-4-22 16,6-24 18-16</inkml:trace>
  <inkml:trace contextRef="#ctx0" brushRef="#br0" timeOffset="-150673.81">18149 15645 382 0,'0'0'77'16,"0"0"-47"-16,0 0-24 16,0 0 3-16,-144 138 0 15,103-73 4-15,6-4 11 16,-1 3-22-16,7-7-1 16,4-11-2-16,10-16 0 15,11-16-9-15,2-10-15 16,2-4-26-16,0 0-16 0,0-18 2 15,0-9 65 1,0-9 1-16,0 1 1 0,4-5-2 16,7-5 0-1,5 5 2-15,3 12 0 0,2 10 0 16,-6 10 0-16,1 8 35 16,-3 0 14-16,5 8-1 15,5 11-7-15,0 6-27 16,2-1 0-16,0 2-16 15,2-3 0-15,-5-4-2 16,-4 1 2-16,-5-5-35 16,-4-1-96-16,0-10-125 15</inkml:trace>
  <inkml:trace contextRef="#ctx0" brushRef="#br0" timeOffset="-150500.74">18336 15574 453 0,'0'0'76'15,"0"0"-76"-15,29 138 0 16,-19-75 39-16,-8 10-30 16,-2 10-5-16,-12 20-4 15,-36 9-71-15</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2.84167" units="1/deg"/>
          <inkml:channelProperty channel="T" name="resolution" value="1" units="1/dev"/>
        </inkml:channelProperties>
      </inkml:inkSource>
      <inkml:timestamp xml:id="ts0" timeString="2023-05-19T11:26:12.808"/>
    </inkml:context>
    <inkml:brush xml:id="br0">
      <inkml:brushProperty name="width" value="0.05292" units="cm"/>
      <inkml:brushProperty name="height" value="0.05292" units="cm"/>
      <inkml:brushProperty name="color" value="#FF0000"/>
    </inkml:brush>
  </inkml:definitions>
  <inkml:trace contextRef="#ctx0" brushRef="#br0">11537 6463 118 0,'0'0'38'0,"0"0"-13"16,0 0 15-16,0 0-9 16,0 0-10-16,0 0 7 15,0 0 2-15,-81-41 4 16,81 41-17-16,0 0-10 16,0 0 6-16,0 14-12 15,0 11 3-15,0 6 3 16,0 6-6-16,0 7 11 15,0 8-10-15,0 7 1 16,0 4 14-16,-11 7-17 16,2-1 4-16,5-5-1 15,1-14-1-15,3-12 2 0,0-6-4 16,0-8 0-16,3 0 0 16,1-1 0-16,-2-10-17 15,-2-7-14-15,0-6-8 16,0-1 24-16,0-30-44 15,-15-9 9-15,-1-8 25 16,-1-2 0-16,-2 0 19 16,0 4 6-16,3 8 0 15,3 7 6-15,3 13 1 16,2 13 6-16,5 3 25 0,1 2 3 16,2 0-24-1,0 10-7-15,0 14-9 0,11 8 23 16,12 8-6-16,4 0-5 15,2 6 11-15,2 0-20 16,0-4 7-16,0 0-3 16,-4-11-8-16,-2-9 9 15,-6-6-9-15,-3-10 0 16,-5 0 4-16,-5-6-2 16,4 0-2-16,-3 0 6 15,1-22-5-15,5-12 7 16,1-7-8-16,6-4-3 15,4 4-7-15,15 3-66 16,1 0-70-16</inkml:trace>
  <inkml:trace contextRef="#ctx0" brushRef="#br0" timeOffset="758.8">17729 4863 66 0,'0'0'6'15,"0"0"-3"-15,0 0 2 16,0 0-4-16,0 0 6 16,0 0-2-16,0 0-4 15,120 26 5-15,-107-24-2 16,-2 4-2-16,3-2 0 15,-6 2 0-15,1 0-2 16,-2-2 0-16,-4 0-54 16</inkml:trace>
  <inkml:trace contextRef="#ctx0" brushRef="#br0" timeOffset="1096.66">17937 4927 35 0,'0'0'101'15,"0"0"-58"-15,0 0-22 16,0 0 11-16,0 0-11 15,0 0 14-15,0 0-10 16,0 0-3-16,-2 0 16 16,-4 0-15-16,-5 0-12 15,-3 2-6-15,-6 16-3 16,-6 6 3-16,-8 10-4 16,-9 6-1-16,-5 10 17 0,-6 4-8 15,-2 0 10-15,0 0 3 16,6-4-5-16,3-3 1 15,7-5-17-15,6-6 2 16,8-9 0-16,7-6-2 16,8-4-1-16,5-8 0 15,2-4 1-15,4 2-6 16,0-3-10-16,0-2-53 16,0-2 19-16,0 0-37 15,10 0 17-15,3-10-142 16</inkml:trace>
  <inkml:trace contextRef="#ctx0" brushRef="#br0" timeOffset="4629.66">17517 5261 314 0,'0'0'14'0,"0"0"-12"16,0 0 9-16,0 0-11 15,0 0 15-15,-85 106 16 16,52-47-21-16,-5 1-1 16,2 1 7-16,5-8-4 15,4-3 19-15,9-8-19 16,12-9-3-16,6-7 0 16,0-10-9-16,0-4 0 15,17-5 2-15,3-2 1 0,5-4 2 16,4-1-3-16,7 0-2 15,1-6 9-15,4-9-8 16,-3-1-1-16,-9 3 0 16,-2 6 1-16,-6 3-4 15,-1 4-80-15,-11 0-52 16,-9 0-162 0,47 5 297 62,20 18 0-78,6 7 0 0,3 9 0 15,4 6 0-15,1 13 0 16,1 4 0-16,-2 9 0 16,21 5 0-16,24 1 0 15,4 3 0-15,8-5 0 16,-16-3 0-16,-9-5 0 15,-12 0 0-15,-9-2 0 16,-8 8 0-16,-19 0 0 16,-6 5 0-16,-18-1 0 15,-15-5 0-15,-12-8 0 16,-13-8 0-16,0-1 0 16,-7-10 0-16,-6 2 0 0,-30-2 0 15,-3-8 0 1,-16-5 0-16,-12-5 0 0,-16-6 0 15,3-9 0-15,-1 24 0 16,-3-12 0-16,-3 6 0 16,7 1 0-16,7 1 0 15,0-9 0-15,18-16 0 16,-1-3 0-16,3-2 0 16,11 8 0-16,4-10 0 15,0 0 0-15,1-2 0 16,1-10 0-16,-1 3 0 15,4 4 0-15,6 5 0 16,5 0 0-16,18 0 0 16,-18 21 0-16,23 6 0 15,-3-3 0-15,-5-4 0 0,-3-12 0 16,7 11 0-16,2-6 0 16,3-1 0-16,1 0 0 15,2 8 0-15,2-8 0 16,0-8 0-16,0 6 0 15,0-4 0-15,0-1 0 16,2-2 0-16,2 0 0 16,1-1 0-16,-1-2 0 15,-2 0 0-15,-2 0 0 16,0 0 0-16,0 0 0 16,0-13 0-16,0 4 0 15,0-18 0-15,-4 17 0 0,-5-19 0 16,1 11 0-16,-2-7 0 15,-3 1 0-15,-12-4 0 16,19 0 0-16,-12-6 0 16,-9-1 0-16,22 1 0 15,1-2 0-15,-4 4 0 16,1-2 0-16,7 6 0 16,0 1 0-16,0-2 0 15,0 1 0-15,4-1 0 16,9 2 0-16,3 3 0 15,8 1 0-15,-16 2 0 16,7 12 0-16,-1-1 0 16,-1-5 0-16,-5 2 0 15,0 5 0-15,-4 2 0 16,2 1 0-16,-3 2 0 0,3 3 0 16,4 0 0-16,3 0 0 15,9 10 0-15,-15-7 0 16,10 0 0-16,8-3 0 15,-5 0 0-15,3-2 0 16,0-8 0-16,4 2 0 16,0 1 0-16,2-6 0 15,-2 0 0-15,-5-6 0 16,-4-3 0-16,-2 0 0 16,-3 0 0-16,3 2 0 0,8-3 0 15,8 2 0 1,12-10 0-16,22-4 0 0,298-703 0 140,-402 682 0-140,-11-1 0 16,-18 11 0-16,7 34 0 16,-2 8 0-16,62-2 0 15,-5 6 0-15,-15-21 0 0,-51 21 0 16,48 19 0-16,-43 65 0 16,-21 50 0-16,-11 85 0 15,98-82 0-15,-9-59 0 16,-7-80 0-16,7 4 0 15,-15 16 0-15,-10 2 0 16,34 58 0-16,11-58 0 16,7 33 0-16,5-42 0 15,1 1 0-15,5 12 0 16,22-1 0-16,-44-7 0 16,13-2 0-16,-5-4 0 15,3-6 0-15,-9-4 0 0,9 0 0 16,36-16 0-16,13 0 0 15,20-22 0-15,-58-9 0 16,-6 23 0-16,2-40 0 16,-7-10 0-16,31 0 0 15,-6 74 0-15,-8-60 0 16,9-5 0-16,-44 65 0 16,3-62 0-16,-3 3 0 15,5-5 0-15,-5-3 0 16,0 25 0-16,0 4 0 15,-5 38 0-15,-6 0 0 16,0 0 0-16,-14-8 0 16,-10 2 0-16,-17-14 0 0,-12 1 0 15,-23 7 0-15,-7 5 0 16,-8-1 0-16,26-1 0 16,0 4 0-16,-2-4 0 15,11 0 0-15,-4-4 0 16,2 1 0-16,-3 2 0 15,-3 2 0-15,-3 2 0 16,-9 6 0-16,1 0 0 16,-2 0 0-16,6 16 0 15,9-4 0-15,12 6 0 16,12 3 0-16,49-5 0 16,-60-3 0-16,9 6 0 0,51-13 0 15,-12 1 0 1,-30 4 0-16,29 11 0 0,-3 18 0 15,-21 23 0-15,21 4 0 16,-31-21 0-16,0 1 0 16,22 0 0-16,-35-3 0 15,-13 5 0-15,-5-4 0 16,36-7 0-16,4 1 0 16,0-11 0-16,-5 4 0 15,-5 2 0-15,-8-1 0 16,-2-18 0-16,-9 31 0 15,-20-31 0-15,-22 30 0 16,-18-12 0-16,-11 11 0 16,-9 3 0-16,-11 5 0 15,-29 3 0-15,-34-6 0 0,-22-2 0 16,-16 0 0-16,3-2 0 16,7 8 0-16,8 11 0 15,10 8 0-15,13 4 0 16,25-1 0-16,29-4 0 15,39-10 0-15,40-9 0 16,35-8 0-16,46-11 0 16,4-23 0-16,0 15 0 15,27 8 0-15,14-8 0 16,3 8 0-16,-2 3 0 0,3-3 0 16,4 1 0-1,4-5 0-15,14-6 0 0,9-18 0 16,9 11 0-16,3-12 0 15,4 4 0-15,1 1 0 16,6-9 0-16,10 0 0 16,7 0 0-16,7-13 0 15,6-7 0-15,7-4 0 16,15-3 0-16,14 0 0 16,16-2 0-16,12 0 0 15,-1-5 0-15,1-11 0 16,0-6 0-16,5-12 0 15,13-7 0-15,8 2 0 16,15 2 0-16,1 13 0 16,-9 12 0-16,-28 32 0 0,-19 1 0 15,-21 4 0-15,-3 2 0 16,17-2 0-16,6-12 0 16,16 6 0-16,4 2 0 15,12 1 0-15,-9-2 0 16,-24 2 0-16,-19-2 0 15,-37 5 0-15,-18 2 0 16,-30 2 0-16,-77 0 0 16,4 32 0-16,27 21 0 15,-27 11 0-15,-69 18 0 16,3-30 0-16,0 2 0 16,-7-1 0-16,-10-3 0 0,-4-3 0 15,-9-5 0-15,-10-2 0 16,-8-40 0-16,3 6 0 15,1 0 0-15,15-1 0 16,7 9 0-16,8-6 0 16,7-4 0-16,6-4 0 15,11-14 0-15,10 2 0 16,32-18 0-16,3-7 0 16,9-4 0-16,-12-8 0 15,12 12 0-15,2-1 0 16,25 1 0-16,19 3 0 15,-8 0 0-15,2 0 0 16,4 0 0-16,7 0 0 16,0 2 0-16,4-1 0 15,1 4 0-15,-3 2 0 0,-2 19 0 16,-7 2 0-16,-3-10 0 16,-8 6 0-16,2 0 0 15,-2 2 0-15,1 2 0 16,-3-2 0-16,-2 0 0 15,-2 0 0-15,-2-2 0 16,-13 3 0-16,-2-6 0 16,9 1 0-16,2 1 0 15,10 0 0-15,-2-1 0 16,-14 0 0-16,18 0 0 0,-23 0 0 16,17-6 0-1,-21 10 0-15,6 2 0 0,-4 2 0 16,-6 1 0-16,0 3 0 15,-33 0 0-15,-7 17 0 16,9 5 0-16,24-14 0 16,-11 10 0-16,14-3 0 15,4-8 0-15,0-2 0 16,4 1 0-16,18 1 0 16,7-3 0-16,2 6 0 15,0 6 0-15,1 14 0 16,-10 16 0-16,-13 9 0 15,-4 1 0-15,-1-4 0 16,-1-14 0-16,-3-33 0 16,-23-5 0-16,-44 0 585 0,67 0-585 15,-127-9 0-15,105 9 1 16,18 0-1-16,-1 0 0 16,1 0 0-16,4 0-3 15,0-6 3-15,0 0-6 16,15-1-10-16,16 2-32 15,12 1-78-15,-5-9-94 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2.84167" units="1/deg"/>
          <inkml:channelProperty channel="T" name="resolution" value="1" units="1/dev"/>
        </inkml:channelProperties>
      </inkml:inkSource>
      <inkml:timestamp xml:id="ts0" timeString="2023-05-19T11:27:01.241"/>
    </inkml:context>
    <inkml:brush xml:id="br0">
      <inkml:brushProperty name="width" value="0.05292" units="cm"/>
      <inkml:brushProperty name="height" value="0.05292" units="cm"/>
      <inkml:brushProperty name="color" value="#FF0000"/>
    </inkml:brush>
  </inkml:definitions>
  <inkml:trace contextRef="#ctx0" brushRef="#br0">22269 860 10 0,'0'0'19'16,"0"0"60"-16,0 0-20 15,0 0-52-15,0 0 0 16,0 0 11-16,0 0-15 16,18-74 2-16,-16 64-5 15,-2 4 0-15,0 2 1 16,0 4 0-16,3-2-1 16,-3 2 0-16,0 0 2 15,0-2 12-15,0 2 9 16,0-2 13-16,0 0 0 15,2 0-20-15,0-1-7 16,-2-2-2-16,2 3-6 0,0-2 5 16,-2 4-6-16,2 0 0 15,-2 0 0-15,2 0-1 16,5 0 1-16,0 18-1 16,4 8 2-16,0 9 6 15,1 11-7-15,-2 1 0 16,7 10 8-16,-2 13-7 15,5 17 4-15,7 26 5 16,6 22-5-16,7 19 11 16,4 8 7-16,3 3-18 15,5 3 4-15,-4-8-6 16,-2-12-3-16,-2-10 3 0,-1-17-3 16,-6-6 7-16,-3-9-7 15,-7-3 0-15,-8-3 11 16,-5-3-10-16,-8-6 10 15,-4-3 3-15,-2-7-5 16,3-9 4-16,-1-10-10 16,4-6-2-16,2-2 8 15,3-9-8-15,-3-5-1 16,2-8 0-16,-2-13 4 16,1-2-6-16,-3-5 2 15,-3-6 0-15,0-5 2 16,-3-1-1-16,0 0-1 15,0 0 3-15,0 0-2 16,0 0 2-16,0 0-3 0,0 0 0 16,0 0-3-16,0 0 3 15,0 0-18-15,0-7-36 16,0-9-26-16,-3-2-28 16</inkml:trace>
  <inkml:trace contextRef="#ctx0" brushRef="#br0" timeOffset="1116.72">22026 3601 280 0,'0'0'25'15,"0"0"-25"-15,0 0-2 16,0 0 2-16,0 0 10 15,0 0-8-15,67-22 11 16,-29 16-13-16,9 0 12 16,4 0-1-16,9-3-6 15,7 3 4-15,8 2-4 16,10 4-4-16,7-1 8 16,3-1-8-16,8-2-1 15,2 0 1-15,9-2 3 16,6 0-2-16,5-2-2 0,6-2 0 15,9-2 2-15,14-4 0 16,9-9-2 0,6 0 0-16,3-6 4 0,-6-1-4 15,-3 0 0-15,-14 5 0 16,-10 0-4-16,-10-1 4 16,-6 1 0-16,-5-2 0 15,0 2 2-15,5 0-4 16,3 5 2-16,-1 2 0 15,2 3 4-15,-4 4-2 16,1 3 5-16,-1 0-7 16,-3-1 1-16,-7-1-1 15,-1 1 0-15,-7-5 0 16,0-5-1-16,-3 1 1 16,-1-1 0-16,-8 1 0 0,-6 3 0 15,-7 1-2-15,-1 2 2 16,-4 0 0-16,0-2 1 15,-1 4 0-15,-1 2-1 16,-4-1 0-16,-3 4 1 16,-2 1 3-16,3-4-4 15,2 2 0-15,2-2 9 16,-1 0-8-16,-10 0-1 16,-10 0 0-16,-5 6 2 15,-7 0-3-15,-9 4 1 16,-4 0 0-16,-10 0-1 15,-3 0 1-15,-6 0-3 0,1 0-1 16,-3 2 4-16,2 2 2 16,2 0-2-16,-2 1-3 15,-6-5-2-15,0 1-89 16,0-1-140-16</inkml:trace>
  <inkml:trace contextRef="#ctx0" brushRef="#br0" timeOffset="3130.59">28105 2526 294 0,'0'0'13'16,"0"0"-4"-16,0 0-8 16,0 0 28-16,0 0-2 15,0 0-4-15,-8-2 1 16,8 2-19-16,0 0 1 0,0 0 2 15,0 0-7 1,0 8 19-16,8 6-2 0,11 4-15 16,8 2 11-16,4 0-11 15,7-1 9-15,3-1-7 16,-1-2-5-16,-1-2 13 16,-1 0-13-16,-7-3 1 15,-4 4 7-15,-7-1-7 16,-9 2-1-16,-7 2 3 15,-4 4-2-15,0 6 22 16,-15 8-8-16,-16 4-13 16,-6 1 8-16,1-5-8 15,3-4-2-15,6-6 0 16,11-2-19-16,11-2-68 16,3-12-133-16</inkml:trace>
  <inkml:trace contextRef="#ctx0" brushRef="#br0" timeOffset="3764.83">29265 2757 462 0,'0'0'0'16,"0"0"1"-16,0 0-4 16,-109 116 6-16,82-70 0 15,9 2 19-15,10 2-13 16,8 2 7-16,0-5-16 0,22-5 1 15,9-6 5-15,-2-6 0 16,9-8-4-16,0-5-2 16,4-10 1-16,5-7 5 15,0 0-6-15,-3 0-4 16,-4-10 4-16,-4-14-84 16,-5-8-55-16</inkml:trace>
  <inkml:trace contextRef="#ctx0" brushRef="#br0" timeOffset="3960.44">29127 2953 340 0,'0'0'0'0,"0"0"4"15,0 0-4-15,0 0 9 16,127-48-3-16,-75 20 2 15,3-3-8-15,-2-2 0 16,-3-7-1-16,-6-6-73 16,-19 0-218-16</inkml:trace>
  <inkml:trace contextRef="#ctx0" brushRef="#br0" timeOffset="4094.84">29219 2592 264 0,'0'0'107'15,"0"0"-107"-15,0 0-74 0,0 0 36 16,0 0 27-16,0 0 11 16,108 4 0-16,-41-4-96 15</inkml:trace>
  <inkml:trace contextRef="#ctx0" brushRef="#br0" timeOffset="4598.06">30185 3194 224 0,'0'0'50'0,"27"148"-19"16,-16-73 9-16,-4-11-19 15,0-7-4-15,-1-13 13 16,-4-11-20-16,3-9-4 15,-3-12-4-15,-2-8 1 16,0-4 13-16,0 0 25 16,-13-12-2-16,-14-18-33 15,-6-12-6-15,-5-6 0 16,5-10-3-16,6-9 15 16,9-3-13-16,7-1 1 15,9-2 0-15,2 3-2 16,0 2 2-16,27 4-11 0,6 5 11 15,5 12-6 1,-3 10 4-16,-2 11-3 16,-4 9 5-16,-10 10-3 0,-6 7 3 15,-9 0-2-15,-4 0-1 16,0 22-4-16,0 6 7 16,-25 9 3-16,-10 4-2 15,-12 1 4-15,0 2-4 16,5-5-1-16,7-5 0 15,12-8 2-15,12-9-6 16,11-9-23-16,0-8-38 16,13 0-9-16,27-6-4 15,10-23-32-15</inkml:trace>
  <inkml:trace contextRef="#ctx0" brushRef="#br0" timeOffset="4911.52">30391 3014 170 0,'0'0'62'15,"0"0"-16"-15,0 0-25 16,0 120 3-16,0-85 31 16,0-6-34-16,0 1-10 15,6-10-1-15,7-4-9 16,1-4 7-16,1-6-6 16,3-4-1-16,7-2 13 15,2 0-11-15,4-18 8 0,-2-8-8 16,-7-5 0-16,-11-1 1 15,-8 3-4-15,-3 4 0 16,0 4 2-16,-7 5 2 16,-7 3-3-16,-3 4 4 15,1 1-1-15,1 2-7 16,3 4 3-16,3 2-24 16,5 0 11-16,0 0-27 15,4 0-11-15,0 2-22 16,0 4-40-16</inkml:trace>
  <inkml:trace contextRef="#ctx0" brushRef="#br0" timeOffset="5214.79">30985 2889 352 0,'0'0'22'0,"0"0"1"16,0 0-8-16,0 0 23 16,0 0-11-16,-120 23-14 15,91 10 20-15,2 5-25 16,7 2-2-16,11 1 3 16,2-3-9-16,7-4 0 15,0-4 0-15,0-8-1 16,21-1-3-16,8-10-9 0,8-5-6 15,9-6 5-15,0 0-44 16,-2-12-16 0,-8-18-5-16,-2-10-137 0</inkml:trace>
  <inkml:trace contextRef="#ctx0" brushRef="#br0" timeOffset="5614.92">31168 2224 36 0,'0'0'292'16,"0"0"-228"-16,0 0-54 16,0 0-10-16,0 0 0 15,11 103 20-15,5-24 18 0,-1 11-15 16,-5 10-17 0,-8-1 5-16,-2-3 7 0,0-11-14 15,0-17 11-15,0-18-15 16,0-18 0-16,0-12 1 15,2-10-1-15,9-6 0 16,5-4 2-16,7 0 1 16,12-18 12-16,2-17-15 15,1-1 0-15,-7 0-6 16,-2 6-2-16,-6 8 8 16,-6 10-2-16,-7 8 5 15,-2 4-7-15,-6 0 2 16,1 22-2-16,-1 8 4 15,-2 3 5-15,0 4 11 0,0 0-10 16,2-6-4-16,0 6-2 16,2-5 0-16,2-2-23 15,-6-2-49-15,0-8-115 16</inkml:trace>
  <inkml:trace contextRef="#ctx0" brushRef="#br0" timeOffset="6898.3">22200 782 374 0,'0'0'32'0,"0"0"-24"15,0 0-5-15,0 0-1 0,0 0 3 16,0 0 5 0,0 0 40-16,0 0-33 15,-40-72-16-15,26 108 7 16,-8 18-6-16,-7 13 1 0,-2 4-3 16,3-11 3-16,5-16-1 15,9-13-2-15,8-20 0 16,6-7-2-16,0-4 3 15,0 0-2-15,0 0 1 16,0-7 0-16,4-28 21 16,14-15-19-16,3-14-1 15,0-5-1-15,2 2 2 16,-1 4-2-16,0 6 0 16,-2 4 1-16,3 7-2 0,2 13 1 15,-6 8 0 1,-1 15-2-16,-1 7 0 0,-1 3 0 15,5 0 0-15,0 19 2 16,4 5-1-16,4 2 1 16,-2 7 0-16,4-3 1 15,-2-1-1-15,2-1-10 16,-2-3-60-16,-7-3 8 16,-2-8-5-16,-11-8-68 15</inkml:trace>
  <inkml:trace contextRef="#ctx0" brushRef="#br0" timeOffset="7380.95">20761 698 443 0,'0'0'10'0,"0"0"-7"16,0 0-2-16,0 0-1 15,0 0 5-15,0 0 5 16,-38 44 1-16,29 8-5 16,9 2 12-16,0-4-6 15,0-8-6-15,9-6-2 16,8-7-3-16,8-4 2 15,4-4-4-15,4-3 1 16,10-10-3-16,6-8 3 16,2 0 0-16,-1-14-1 15,-8-19-20-15,-9-5-61 16,-11-8-34-16,-13-2-189 0</inkml:trace>
  <inkml:trace contextRef="#ctx0" brushRef="#br0" timeOffset="7551.96">20837 852 372 0,'0'0'10'16,"0"0"-10"-16,0 0-27 16,0 0 27-16,0 0 8 0,0 0-6 15,75-58-2-15,-52 38-10 16,-6-5-71-16,-5 2-93 15</inkml:trace>
  <inkml:trace contextRef="#ctx0" brushRef="#br0" timeOffset="7748.48">20723 626 388 0,'0'0'33'0,"0"0"-33"15,0 0-1-15,0 0 1 16,85-111 2-16,-37 71-1 0,10 0-1 16,2 4 1-1,1 0-5-15,-8 8 3 0,-8 6-99 16,-16 4-166-16</inkml:trace>
  <inkml:trace contextRef="#ctx0" brushRef="#br0" timeOffset="15820.62">22759 623 11 0,'0'0'42'0,"0"0"-34"16,0 0 18-16,0 0 6 16,0 0-12-16,0 0-2 15,0 0-4-15,0 0 17 16,-13 3-11-16,10-3-5 16,3 0 6-16,-2 0-8 15,0 0-2-15,2 0-1 16,0 0-8-16,0 0 9 15,-2 0-7-15,2 0 3 0,0 0 11 16,0 0-12 0,0 0-2-16,-2 0 2 0,2 0-5 15,0 0 6-15,0 0-7 16,0 0 0-16,0 0 1 16,0 0 0-16,0 0-1 15,0 5 0-15,0 3 3 16,0 1-3-16,0-2 0 15,0 4 0-15,0-4 1 16,2 3 1-16,2-1 0 16,1-2 3-16,2 2-2 15,-1-1 0-15,1 0-2 0,-1 1-1 16,2 2 8-16,-4 1-6 16,0-2-2-16,1 0 0 15,-1 0 2-15,-2 0 3 16,2 2-4-16,2 1-1 15,-2-2 12-15,-2 3-11 16,0-4-1-16,3 3 0 16,-1-2 3-16,0 1-3 15,1 3 0-15,2-2 0 16,-1 3 1-16,3 0 1 16,0 1 0-16,-2-2 3 15,2-1-4-15,-1 2 14 16,2 0-15-16,1 0 1 0,-3 2 4 15,4 2-4-15,-3-2-1 16,-1 1 1-16,1-1 1 16,1 1 1-16,-2 0-3 15,1 0 0-15,1-2 5 16,0 1-3-16,-1-3-2 16,1 0 2-16,-4-1 1 15,1-4-1-15,-3 0-2 16,2 0 0-16,2 0 1 15,-4 4 1-15,3 1-2 16,-1-1 1-16,-2-3 3 16,3 3-3-16,0-2-1 0,0 1 0 15,1-4 2-15,2 1-1 16,-1 1-1-16,1 0 0 16,2 2 1-16,1-1 0 15,-2 0-1-15,3 0 0 16,-6 0 1-16,1-1-1 15,-1-2 0-15,-2-1 0 16,0 0 2-16,-1 0-3 16,1-2 1-16,2 3 0 15,0-1-1-15,3 3 1 16,-1 1 0-16,1-2 0 16,-1-1 2-16,4 2-3 15,-1-1 1-15,1-2-2 0,-1 2 2 16,0-4 0-1,-1 1 1-15,-1-1-1 0,-3 1 2 16,2 1-3-16,-2-4 1 16,1 4 0-16,3 1 0 15,1-2 0-15,-3 3 0 16,4 0 0-16,2 2 4 16,-3 0-4-16,3-2 0 15,-3 4 0-15,0-1-1 16,3-4 2-16,-3 1-1 15,1-2 0-15,1 1 2 16,-4-1-1-16,3-1-1 0,-3-2 0 16,-1 1 1-1,3 0 0-15,-5-1-1 0,4 2 0 16,1-1 5 0,0 1-4-16,1 0-1 0,3 0 0 15,3 2 3-15,3-1-1 16,4-1-2-16,-4 0 1 15,2-1 2-15,-7 0-3 16,0 0 0-16,-2 0 0 16,-3 0 2-16,1 0-2 15,-4 0 0-15,2 1 0 16,-3-1 3-16,2-1-3 16,0-2 0-16,2 4 0 15,6-3 0-15,0 2 1 16,6 0-1-16,-3 2 2 0,0-2 0 15,0 0 1-15,-3 0-3 16,-2 0 0-16,-1-2 0 16,-3 2 2-16,1-2-2 15,1 0 0-15,-1 3 3 16,1-4-3-16,-1 1 0 16,1 2 0-16,3 2 0 15,-3-2 1-15,4 2-1 16,-2-4 0-16,-1 2 3 15,-1 0-2-15,-1 2-1 16,-1 0 0-16,1 0 0 16,-3 1 0-16,1-4 0 0,5 1 0 15,-4 0 3 1,3 0-1-16,-3 3-2 0,0-4 0 16,-2 1 0-16,1 1 0 15,-1-3 0-15,-3 0 0 16,1-1 2-16,3 2-2 15,-1 1 0-15,0-5 0 16,0 2-4-16,2-1 4 16,-1 0 0-16,-1-2 5 15,-3 2-3-15,0 2 3 16,-2-4-5-16,-1 4 0 16,-1-4 1-16,0 4-1 15,3 0 0-15,0-1 0 0,0 4 5 16,-1-5-6-1,0-1 1-15,4 1 0 0,-1 1 2 16,2-2-1-16,2 2-1 16,-2-1 0-16,0-1 4 15,-1 2-3-15,-2-1-1 16,1 0 0-16,-3 2-2 16,0-2 2-16,-2 0 0 15,0 1 0-15,1 0 3 16,-3-3-3-16,2 2 0 15,0 0 0-15,2 0-2 16,2 2 3-16,-1-3-1 16,1 4 0-16,2-4 3 15,1 1-3-15,-3 2 0 16,2-1 0-16,-4-1-2 0,1-2 2 16,-3 2 0-16,3-2-1 15,0 2 4-15,2 0-3 16,2 0 0-16,0 2 0 15,0 0-3-15,2 0 4 16,-1 1-1-16,1-4 0 16,-1 4 2-16,-2-3-2 15,1 1 0-15,3 0 0 16,-1 2-3-16,-1-3 3 16,-1 0 0-16,-3 2 0 15,-1-2 3-15,0 0-5 16,0 0 2-16,-1 0 0 0,1 0-2 15,2 2 2 1,0-2 0-16,-1 0 0 0,3 3 4 16,5-5-8-16,-1 0 4 15,4 0 0-15,-1 0-2 16,-3 0 5-16,-3 0-3 16,1 0 0-16,-5 1 3 15,2 1-2-15,1 1-1 16,-3-3 0-16,4 2-1 15,1 1 1-15,-2-1 0 16,3-1 0-16,-3 2 2 16,2-3-2-16,3 0 0 0,0 0 0 15,3 0-2-15,-1 2 2 16,2-2 0-16,4 4 0 16,1-2 3-16,0 0-4 15,-3 0 1-15,-2 0 0 16,-4-2-2-16,-3 0 2 15,1 2 0-15,-3-2 0 16,-1 2 3-16,2 2-4 16,-1 1 1-16,5 1 0 15,-1-3-2-15,1 2 2 16,-1 4 0-16,1-5 0 16,2 2 2-16,-2 2-2 15,-1-4 0-15,-4 2 0 16,0-1-2-16,0-5 2 15,-3 1 0-15,0 1 0 0,-1 1 2 16,1 1-3-16,4-1 1 16,1 1 0-16,1 0-1 15,5 3 1-15,2-4 0 16,1 1-2-16,0 2 6 16,0-3-5-16,1 0 1 15,-4 0 0-15,2-2-1 16,-3-1 1-16,-1 2 0 15,1 1 0-15,2-2 2 16,2 3-3-16,1-1 1 0,0 1 0 16,-2-3-1-1,4 4 1-15,-3-1 0 0,-2 1 0 16,2-2 2-16,-3-1-3 16,-4-2 1-16,-1 0-1 15,-6 0-3-15,1 0 5 16,-5 0-1-16,1 1 0 15,0 1 4-15,-3 1-4 16,2-2 0-16,1 1 0 16,1 1-1-16,1-2 1 15,0 2 0-15,2-1 0 16,-1 2 2-16,2-3-3 16,1 6 1-16,2-3 0 15,-2 2-1-15,-2-1 1 16,0 0 0-16,-5-4 0 0,1 1 2 15,-1 1-3-15,-1-3 1 16,-1 0 0-16,0 1-1 16,0-1 1-16,0 3 0 15,3-3 0-15,-1 2 3 16,1-1-4-16,4 2 1 16,-3 1 0-16,1 0-2 15,0-2 2-15,0 0 0 16,-1-2 0-16,1 0 3 15,-3 0-3-15,-2 0 0 16,0 0 0-16,-2 0-3 16,3 0 3-16,2 2 0 0,-1-2 0 15,2 1 4 1,-1-1-5-16,-1 0 1 0,4 0 0 16,-2 0-3-16,-2 0 3 15,3 0 0-15,-1 0 0 16,2 0 3-16,-2 0-4 15,3 0 1-15,-3 0 0 16,4 0-2-16,-1 0 2 16,-1 0 0-16,-1 0 0 15,2 0 4-15,-2 0-5 16,-1 0 1-16,1 0 0 16,0 0-2-16,2 0 2 15,-3 0 0-15,3 0-1 0,-2 0 5 16,0 0-5-16,-1 0 1 15,1 0 0-15,-1 0-3 16,4 0 3-16,-2 3 0 16,1-1 0-16,-2 0 4 15,4 0-6-15,-2 1 2 16,0-2 0-16,0 0-2 16,0 2 2-16,-1-3 0 15,-3 0 0-15,2 0 3 16,-2 2-4-16,1-1 1 15,3-1 0-15,0 5-2 16,-2-5 2-16,1 1 0 16,-1 4 0-16,0-5 3 15,2 4-4-15,-3-2 1 0,1 0 0 16,-1-2-1 0,4 0 1-16,-1 0 0 0,-1 0-1 15,0 0 4-15,-2 0-4 16,-2 0 1-16,-1 0 0 15,-1 0-2-15,-2 0 2 16,2 0 0-16,0 0 0 16,2 0 3-16,2 0-5 15,0 0 2-15,3 0 0 16,-1 0-3-16,2 0 5 16,1 0-2-16,-3 0 0 0,4 0 2 15,-1 0-3 1,-2 0 1-16,0 0 0 0,2 0-1 15,-2 0 1-15,-1 0 0 16,2 0 0-16,-2 0 3 16,-1 0-4-16,3 0 1 15,-2 0 0-15,1 0-2 16,-1 0 2-16,4 0 0 16,1 0 0-16,1 0 4 15,-1 0-5-15,1 0 1 16,3 0 0-16,1 0-3 15,2 0 3-15,2 0 0 16,-3 0 0-16,-4 0 3 16,-1 0-4-16,-6 0 1 0,1 0 0 15,0 0-2-15,2 0 2 16,0 0 0-16,3 0 0 16,1 0 3-16,1 0-4 15,-1 0 1-15,-1 0 0 16,1 0-2-16,-4 0 2 15,1 0 0-15,-6 0 0 16,1 0 4-16,-5 0-6 16,0 0 2-16,2 0 0 15,0 0-1-15,-2 0 1 16,2 0 0-16,-2 0-1 16,0 0 5-16,0 0-6 15,-2 0 2-15,0 0 0 0,0 2-7 16,0 0-4-1,0 4-12-15,0 4-31 0,0 0 9 16,0-2-70-16</inkml:trace>
  <inkml:trace contextRef="#ctx0" brushRef="#br0" timeOffset="25015.67">22982 505 75 0,'0'0'76'0,"0"0"-40"16,0 0-9-16,0 0 1 15,0 0-19-15,0 0-3 16,0 0 1-16,0-11-2 16,0 11 11-16,0 0-13 15,0 0 1-15,0 0 7 16,0 0-9-16,0 0 2 15,0 0 4-15,0 0-6 0,0 0 9 16,0 0-11-16,0 0 0 16,0 0 0-16,0 2 3 15,0 7-3-15,0 1 7 16,4 0-6-16,6 0 6 16,-4 0-7-16,1 4 0 15,-1 0 9-15,2 5-9 16,0-3 3-16,-1-1 0 15,-1 1-2-15,1-2 7 16,0 0-8-16,2-1 1 16,-5 1 6-16,0-5-6 15,3 0-1-15,-2-1 0 0,-1-1 2 16,1 2 1 0,-3-3-3-16,0 0 0 0,-2-2 1 15,2-3-1-15,-2 4 0 16,2-3 0-16,1 0 3 15,1 0-2-15,1 0-1 16,-1 2 0-16,1 0 5 16,-1-2-4-16,-2 2-1 15,0-1 1-15,1 0 3 16,1 0-4-16,1 2 0 16,-1 1 0-16,1 2 2 15,1 0 0-15,1 0-2 0,-1-2 0 16,2 2 4-16,-2 0-6 15,1-2 2-15,1 2 0 16,0 1-1-16,-2-2 2 16,1 1-1-1,1 2 0-15,0 0 3 0,-2-1-1 16,3-2-2-16,-5 0 0 16,3 2-1-16,0-3 1 15,-3 2 0-15,3 0 0 16,-3-2 2-16,3 4-2 15,0 0 0-15,0 0 0 16,1 3 1-16,-1-1-1 16,0-1 0-16,2 1 0 15,-3-3 2-15,-2-2-2 0,3-1 0 16,-2 0 0-16,0-2 2 16,-1 3-1-16,0-4-1 15,1 4 1-15,-1 1 1 16,5 1 4-16,-2 2-6 15,-1-2 0-15,1 0 0 16,-1 0 0-16,2 0 0 16,-4-3 0-16,0 2 2 15,-1-4-3-15,3-2 1 16,-2 2 0-16,2-2-1 16,0 2 3-16,-2 0-2 15,3 1 0-15,-1-3 3 16,2 3-1-16,-4-1-2 15,0-1 0-15,3 2-2 0,-1-1 2 16,-1 0 0-16,2 0 0 16,0-2 3-16,-3 0-4 15,2-2 1-15,-1 2 0 16,-3-2-2-16,5 4 4 16,-2-4-2-16,-3 3 0 15,4-2 3-15,-4-1-3 16,5 2 0-16,-3 1 0 15,2-2-2-15,-2 0 2 16,4 2 0-16,-1-1 0 0,5 2 3 16,-2 0-4-1,1-2 1-15,3 2 0 0,-3-2-1 16,-5-2 1-16,6 2 0 16,-5 0 0-16,3 2 3 15,2 0-3-15,-3 0 0 16,2 1 0-16,0-2-2 15,2 1 2-15,1-3 0 16,1 4 0-16,-2 1 4 16,1-2-4-16,-1 2 0 15,-1 0 0-15,1 0-2 16,-1 3 2-16,-2-3 0 16,-1-1 0-16,3 1 5 15,-4 0-5-15,3 2 0 16,1-1 0-16,-1-1-3 0,-3-2 3 15,1-2 0-15,-1-1 0 16,0 4 3-16,-1-1-3 16,-1-1 0-16,6 1 0 15,-6 0-3-15,5 0 3 16,1 0 0-16,-1 2 0 16,3-2 4-16,-1 2-4 15,-1-1 0-15,0-2 0 16,-3 0-4-16,-1 1 4 15,0-4 0-15,-2 1 0 16,-1 2 4-16,-1-3-4 16,0 1 0-16,1-1 0 15,2 3-4-15,0-3 4 0,1 2 0 16,1-1 5-16,3 2-3 16,1 1 4-16,3 0-6 15,-6 0 0-15,3-1 0 16,1 2 0-16,-3-1 0 15,1-2 1-15,-4 2 2 16,1 0-3-16,0-2 0 16,0 2 0-16,0-3-1 15,2 2 1-15,3-1 0 16,-1 0 0-16,1 2 4 16,-2 2-2-16,0-2-2 15,-1 2 0-15,2-4-2 16,-3-1 5-16,-2 2-3 15,3-3 4-15,1 2-3 0,-1-1 10 16,-1-1-11-16,4 3 0 16,-5 1 2-16,0-2-2 15,0 2 0-15,-2 0 3 16,-1 0-1-16,1 0 0 16,0-2-2-16,-3 1 0 15,1-2-1-15,-1 0 1 16,0 2 0-16,1-1 0 15,1-1 5-15,-1 2-7 16,2 0 2-16,1 4 0 0,-1-3-1 16,0 0 1-1,0-2 0-15,-1-2 3 0,1 2-1 16,-1 0 2-16,4 0-4 16,-4 0 0-16,1-2-1 15,-3 5 1-15,-2-5 0 16,4 1 1-16,-6 1 2 15,2 1-3-15,0-2 0 16,0 3 0-16,2-2-1 16,1-1 1-16,3 4 0 15,0-3 0-15,0 0 3 16,1 2-3-16,0-2 0 16,0 2 0-16,-2-2-2 15,-1 2 2-15,-1-2 0 16,-3 1 1-16,0-3 3 0,3 1-4 15,-5-1 0 1,2 0 0-16,-2 0-3 0,2 0 3 16,1 2 0-16,-1 1 0 15,0-2 4-15,4 1-4 16,-1 2 0-16,1 0 0 16,2-2-4-16,-6-1 4 15,0 2 0-15,2-1-1 16,-2 0 5-16,1 0-4 15,1 0 0-15,0 2 0 16,4-2-3-16,-4 0 3 16,2 0 0-16,-1 0 0 0,-1 0 4 15,0 0-5-15,2 2 1 16,-2-2 0-16,-2 1-3 16,2-2 3-16,1-1 0 15,-1 2 0-15,0 2 5 16,4 0-7-16,-6 0 2 15,2 4 0-15,3-4-2 16,-1 2 2-16,4 0 0 16,-4 0 0-16,-1-1 4 15,1-2-5-15,-4 0 1 16,3 1 0-16,-1-1-3 16,-4-3 3-16,3 2 0 15,-3 0 2-15,2-2 1 0,0 3-5 16,1-2 2-1,1 2 0-15,0-2-1 0,-2 2 1 16,0 0 0-16,1-1 0 16,-1 0 3-16,2 2-4 15,1 1 1-15,-2-4 0 16,1 1-2-16,-2 1 2 16,2-2 0-16,-2 1 0 15,1 1 3-15,-1-3-4 16,0 4 1-16,2-3 0 15,-1 2-1-15,4-2 1 16,-3 4 0-16,0-4 1 16,1 2 2-16,1-2-4 15,2 2 1-15,-2-2 0 0,1 3 0 16,-5 1 0-16,0-4 0 16,2 4 1-16,-2-4 2 15,4-1-4-15,-4 2 1 16,2 1 0-16,-2-2-1 15,5 2 1-15,-3-1 0 16,0 0 0-16,4 0 3 16,-4-1-4-16,3 2 1 15,-3-3 0-15,-2 1-2 16,3 2 2-16,-3-3 0 16,-2 2 1-16,2-2 2 15,1 2-4-15,-1 0 1 16,2-2 0-16,1 0-1 0,-3 2 1 15,4-2 0-15,-3 0 5 16,1 2-4-16,1-2 2 16,-3 0-3-16,3 0 0 15,-1 3 0-15,0-3 0 16,-2 1 0-16,5 0 2 16,-3 2 0-16,4-1-3 15,-4-2 1-15,0 0 0 16,1 0-1-16,-1 1 1 15,0 2 0-15,2-1 0 16,-2-2 3-16,0 1-4 16,0-1 1-16,1 0 0 0,-3 0-1 15,0 0 1-15,2 0 0 16,2 0-1-16,-2 0 4 16,-2 0-4-16,2 3 1 15,-1-1 0-15,1-2-1 16,-2 0 1-16,0 0 0 15,0 0-1-15,-2 0 4 16,3 1-4-16,-3-1 1 16,3 0 0-16,-1 0-1 15,0 0 1-15,2 0 0 16,1 0 0-16,-1 0 3 16,-2 0-4-16,0 0 1 15,0 0 0-15,1 0-1 0,-3 0 1 16,2 3 0-1,-2-3-1-15,0 0 4 0,0 0-3 16,0 0 0-16,0 0 0 16,0 0-1-16,0 0 1 15,0 0 0-15,0 0 0 16,3 0 2-16,-3 0-3 16,2 0 1-16,0 0 0 15,0 0-1-15,1 0 1 16,1 0 0-16,-2 0 0 15,0 2 2-15,0-2-2 16,-2 0 0-16,0 0 0 16,0 0-1-16,2 0 1 15,-2 0 0-15,0 0-1 0,0 0 5 16,3 0-6-16,1 0 2 16,1 0 0-16,2 0-1 15,-3 0 1-15,2 0 0 16,-1 0-1-16,-5 0 3 15,2 0-2-15,-2 0 0 16,3 0 0-16,1 0 3 16,1 0-3-16,1 0 0 15,-1 0 1-15,-1 0 2 16,3 0-2-16,-5 0-1 16,1 0 0-16,-1 0-1 15,-2 0 1-15,0 0 0 16,0 0 0-16,2 0 2 0,0 0-2 15,0 0 0-15,0 0 0 16,3 0-2-16,-3 0 2 16,2 0 0-16,4 0 0 15,-2-5 3-15,-2 4-4 16,1-1 1-16,-1-1 0 16,-2 2 0-16,2-1 0 15,2 2 0-15,-2-3-1 16,0 3 4-16,1 0-4 15,-1-1 1-15,0-4 0 16,1 4 0-16,2-3 0 16,-3 0 0-16,3 2-1 0,-1 0 3 15,-1-3-2-15,0 5 0 16,-5-1 0-16,2 1-1 16,-2 0 1-16,2 0 0 15,0 0-1-15,1-3 2 16,-1 0-1-16,2-1 0 15,3 1 1-15,-3-1-1 16,5 2 0-16,-4-1 0 16,-1 0-1-16,3 0 4 15,-3-1-3-15,3 0 0 16,0 0 0-16,1-2-1 16,-1 2 1-16,3-3 0 15,-4 3-1-15,-2 1 4 16,3-2-3-16,-3 4 0 15,4-4 0-15,-6 4-1 0,0-2 1 16,0 3 0-16,-2-2 0 16,0 0 4-16,2-1-3 15,0-1-1-15,3-3 0 16,-1 1 0-16,2 1 0 16,2-4 0-16,-2 6-3 15,1-3 6-15,-1-1-3 16,2 3 0-16,-2-2 0 15,1 2-1-15,-3-2 1 16,2 1 0-16,2-1 0 0,-2 0 2 16,-1-1-2-1,1 1 0-15,1 2 1 0,0 0-3 16,-3 0 2-16,1-1 0 16,-1 4-1-16,-2-4 4 15,0 3-3-15,3-3 0 16,-1 1 0-16,1 1-1 15,2-4 1-15,1 1 0 16,-1 0-1-16,2-2 3 16,0 2-2-16,2-2 0 15,1 2 0-15,-2-2-1 16,1 0 1-16,1 0 0 16,-1-2-1-16,-3 3 5 15,2 0-4-15,-3 1 0 0,-1-2 0 16,-2 2-2-16,1-3 2 15,2 2 0 1,0 0 2-16,-3-2 0 0,4 1-2 16,-1 0 0-16,5 0 1 15,-2-2-3-15,-1 0 2 16,3 2 0-16,-3-2-1 16,-1 3 4-16,0 2-3 15,-2-1 0-15,1 2 0 16,-3-1-1-16,0 1 1 15,0-1 0-15,0-2 2 16,2 1 0-16,-2-2-1 16,1-1-1-16,1-2 1 0,-2 3-2 15,4 0 1-15,-2 2 0 16,1 1-1-16,-3-1 4 16,3 1-3-16,-2-1 0 15,1 2 0-15,-1-2-2 16,3 0 2-16,-1-3 0 15,2 2-1-15,2-3 3 16,2 0-2-16,-1 0 0 16,-1 2 1-16,1 0-3 15,-6 3 2-15,0-1 0 16,1 1 0-16,-1-1 2 16,2 2-2-16,-4-2 0 15,0 2 0-15,1-1-1 16,1-1 1-16,2-1 0 15,0-1-1-15,1 0 3 0,0-2-2 16,-2 2 0-16,2-1 1 16,-3 2-2-16,1-1 1 15,-3 2 0-15,3-1-2 16,-4 2 5-16,1-1-3 16,-2-2 0-16,0-2 3 15,2-2-3-15,1-1 0 16,2 0 0-16,0-2-1 15,1 1 3-15,3 2-2 16,1 1 0-16,-1 0 1 16,-3 1-3-16,4 0 2 15,-3 0 0-15,1 3-1 0,0-2 3 16,-3 1-2-16,1 2 0 16,-1-1 1-16,2 0-3 15,0-3 2-15,0 2 0 16,-2-2-1-16,2 2 3 15,-3 0-2-15,-2 2 0 16,3-1 1-16,-5-2-3 16,3 1 2-16,2-2 0 15,-1 1 0-15,1 1 2 16,0-5-2-16,-2 1 0 16,3-2 1-16,1-2-3 0,0 1 2 15,0 4 0 1,-3-1-1-16,1 2 3 0,-3 0-2 15,2-1 0-15,-4 5 1 16,0 0-2-16,-2 3 1 16,4-7 0-16,-2-1-1 15,3 1 3-15,1-1-2 16,1 0 0-16,-2-1 1 16,1-2-3-16,-1 2 2 15,1 2 0-15,-4 4-1 16,0 2 3-16,-2 2-2 15,3 2 0-15,-3-2 2 16,0 2-4-16,2-4 2 16,1-1 0-16,-1 1-1 0,2-3 3 15,-1 4-2-15,3-6 0 16,-2 1 1-16,1 0-3 16,0 0 2-16,-3 4 0 15,0-2 0-15,3 2 1 16,-3 1-1-16,0-1 0 15,2-3 1-15,1 1-3 16,-3 0 2-16,0 0 0 16,3-1-1-16,-3 3 3 15,3 3-2-15,-3-4 0 16,2 3 1-16,0-3-3 16,-1-3 2-16,1 4 0 15,0 0-1-15,-1 2 3 16,-1 0-2-16,1 0 0 15,-3 2 1-15,2-3-3 0,0 2 2 16,0 1 0-16,0-2-1 16,0-1 3-16,1 1-2 15,-3 1 0-15,2-3 0 16,-2 4-1-16,2-2 1 16,-2 2 0-16,0 0 0 15,0 0 1-15,0 0-1 16,0 0 0-16,0 0 1 15,0 0-4-15,0 0 3 16,2-4 0-16,0 4-1 0,0-4 1 16,4 2 0-1,-2 0-5-15,0 0-9 0,-2-2 14 16,3 1-24-16,-1 2-30 16,3-5-18-16,-2-4-48 15</inkml:trace>
  <inkml:trace contextRef="#ctx0" brushRef="#br0" timeOffset="27980.68">27089 355 48 0,'0'0'109'16,"0"0"-85"-16,0 0-11 15,0 0 33-15,0 0-34 0,0 0 9 16,0 0 0-16,-45-104-8 16,43 87 2-16,-1 6-7 15,1 2 17-15,0 6-4 16,2 0-18-16,0-1 4 16,0 0-3-16,0-2-3 15,0-2 4-15,0 2-5 16,0-4 0-16,0 4 12 15,0 2-12-15,0 2 8 16,0 2 9-16,0 0-9 16,0 0 0-16,0 0-8 15,7 11 0-15,5 18-2 16,7 11 5-16,3 6 2 0,1 7 0 16,-2-5-3-16,4-6 4 15,2-4-4-15,-4-7-2 16,-2-2 12-16,-3-3-11 15,-3-2-1-15,1-5 0 16,3-10 5-16,-4-3-3 16,7-6-1-16,0 0-1 15,0-17 21-15,3-24-16 16,0-8 2-16,-6-2-6 16,0-5 3-16,-9 6-2 15,-2 7-2-15,-2 8 0 16,1 10-3-16,-1 6-1 15,4 9-32-15,1 3-6 0,2 7-22 16,5 0 20 0,4 8-15-16,0 16 11 0,5 5-51 15</inkml:trace>
  <inkml:trace contextRef="#ctx0" brushRef="#br0" timeOffset="28596.77">27881 301 100 0,'0'0'114'0,"0"0"-61"16,0 0-28-16,0 0-25 16,0 0 1-16,0 0 6 15,-111 88-4-15,82-40 9 0,0 3 0 16,9 3-8 0,5-7 13-16,7-15-14 0,8-8-2 15,0-16 10-15,0-3 6 16,12-5-6-16,8 0 2 15,6-13-13-15,6-19 13 16,-1-6-13-16,-2-6 4 16,-7 2-3-16,-1 5-1 15,-6 10-2-15,-6 8-1 16,0 9 6-16,-5 10-8 16,1 0 4-16,1 5-5 15,4 17 6-15,1 7 0 16,2 7 3-16,3-7-3 15,-1-1 3-15,3-8-5 16,-3-8 2-16,1-6 0 0,-3-6 9 16,3 0-5-16,5-8 11 15,0-23 2-15,2-12-14 16,1-12 7-16,-4-2-10 16,-2-5 1-16,-5 2 4 15,1 4-4-15,-8 8-1 16,-6 8 0-16,0 7 2 15,0 12 5-15,0 4-7 16,0 9 1-16,0 6 13 16,-6 2-14-16,-3 0 0 15,-2 20 1-15,-5 16 3 16,3 12-5-16,6 4 1 16,7-3 0-16,0-8-3 0,0-2 4 15,20-5-1-15,-2-1 3 16,2-4 0-16,3 3-3 15,-4-2 0-15,6-2-6 16,0-3 6-16,4-11-66 16,0-5-36-16,4-9-161 15</inkml:trace>
  <inkml:trace contextRef="#ctx0" brushRef="#br0" timeOffset="30580.43">27752 1733 166 0,'0'0'66'0,"0"0"-16"15,0 0-22-15,0 0 28 16,0 0 2-16,0 0-5 15,0 0-11-15,0-41-32 16,0 41-8-16,0 16-2 16,0 18 1-16,-6 15 5 15,1 11-6-15,1 2 3 16,4-2-1-16,0 2-2 16,0-3 0-16,17-8-2 15,10-5 4-15,9-13-4 0,9-9 0 16,-1-12 0-1,3-10-5-15,-9-2-22 0,-11-5-85 16,-14-26-161-16</inkml:trace>
  <inkml:trace contextRef="#ctx0" brushRef="#br0" timeOffset="30776.52">27638 1969 192 0,'0'0'251'16,"0"0"-251"-16,0 0-27 16,0 0 27-16,0 0-1 15,0 0 2-15,116-20 2 16,-60 6-3-16,2-2-12 0,-2-4-23 16,-7 4-9-16,-6 0-7 15,-8 0-101-15</inkml:trace>
  <inkml:trace contextRef="#ctx0" brushRef="#br0" timeOffset="31596.85">28184 1867 89 0,'0'0'46'15,"0"0"-10"-15,0 0-32 16,34 112 16-16,-22-82 14 16,-6 2 1-16,-4 2-7 15,-2-4-25-15,0-5 8 16,0-14 13-16,0-8-17 0,0-3 20 15,0 0 26-15,0 0-29 16,0 0-6 0,0-17-10-16,2-11-6 0,7-12-2 15,5-2 0-15,7 0-7 16,2 2 7-16,4 4-11 16,4 4 0-16,0 3-5 15,7 1-1-15,-1 2 6 16,2 0-11-16,-6 8 18 15,-10 6 4-15,-8 5-4 16,-8 7 3-16,-7 0 1 16,0 0 0-16,0 0 2 15,-11 21-2-15,-10 7 3 16,-3 4-2-16,2 3 1 16,4 2-2-16,7 0 0 0,7 3 1 15,2 0 0-15,2-2 0 16,0-4-1-16,2-8 2 15,13-10 0-15,3-8 6 16,2-8 0-16,-4 0-7 16,1 0 14-16,-1-18-13 15,-3-10 1-15,1-8 5 16,-6-4-6-16,1-5 1 16,1 0-3-16,-4-1 0 15,-2 5 2-15,1 11-2 0,-5 12 0 16,2 10 4-16,-2 7-3 15,0 1 9-15,4 0-10 16,2 0 0-16,2 12-6 16,5 7 6-16,1 1 0 15,-1 0 2-15,1 1 2 16,-3-6-4-16,-3 2 0 16,4-4 0-16,-3-6-2 15,2-1 2-15,2-2-7 16,0-4-2-16,3 0-6 15,2 0-7-15,2-20-6 16,-3-4-14-16,-1-5 12 16,0 1 20-16,-9 5 10 15,-3 5 11-15,-2 6 6 16,-2 7 15-16,3 5-10 0,-3 0-18 16,6 0 2-16,3 8-1 15,3 12 8-15,0 2 5 16,5-1-13-16,0-6 1 15,1-1-6-15,2-8 0 16,2-1-5-16,3-5 2 16,-1 0-47-16,-3-21-257 15</inkml:trace>
  <inkml:trace contextRef="#ctx0" brushRef="#br0" timeOffset="31737.09">28897 1445 289 0,'0'0'117'16,"0"0"-117"-16,0 0-39 15,0 0 7-15,0 0-100 16</inkml:trace>
  <inkml:trace contextRef="#ctx0" brushRef="#br0" timeOffset="32096.86">29300 1613 324 0,'0'0'10'0,"0"0"-4"0,0 0 0 16,0 115 23-16,10-91-18 16,-1-3 1-16,4-2-2 15,3-3-6-15,-1-1 0 16,7-5-1-16,3-9-1 15,6-1 4-15,9-1-3 16,7-27 0-16,0-7-3 16,-2-7-21-16,-10-2 5 15,-8 4-1-15,-4 9 17 16,-13 8 4-16,-3 9-1 16,-3 12 17-16,-4 2 10 15,4 0-18-15,2 0-5 16,2 16-6-16,8 13 12 15,0 0 7-15,3 3-19 0,-1 4-1 16,0 0 0-16,-2 4-4 16,-10 1-58-16,-6-10-123 15</inkml:trace>
  <inkml:trace contextRef="#ctx0" brushRef="#br0" timeOffset="34306.01">25578 1608 86 0,'0'0'14'0,"0"0"3"15,0 0-2-15,0 0 19 16,0 0 11-16,0 0-17 15,0 0 6-15,-31-52-14 16,24 46-6-16,-2 0 1 16,-4 1-13-16,-1 2 18 15,1-3-6-15,-7 2-14 16,-3 2 15-16,-1-2-1 16,-7 3-13-16,0-2 8 15,-3 1-9-15,0 2 3 0,3 0 1 16,4 0-3-1,2 0 7-15,0 2-8 0,0 14 0 16,0 2 7-16,1 3-5 16,-2 8-2-16,1 1 1 15,0 3 1-15,1 2 0 16,1 1-2-16,2 4 0 16,2-1 2-16,2 3-1 15,1-2-1-15,3 0 1 16,1 2-1-16,1 4 8 15,1 2-8-15,-6 7 0 16,-3 4 13-16,0 4-13 16,-4 3 4-16,3-4-1 15,3 0 0-15,-1-4 0 16,7 0-3-16,2-4 0 16,4-1 2-16,5-1-2 0,0-4 0 15,0 0 1-15,16-4 1 16,4-3 6-16,0-6-6 15,4-2 2-15,1-10 7 16,4-1-9-16,0-2 2 16,2-1-2-16,1-1 0 15,1-5 3-15,2 0-5 16,3-5 0-16,0-2 1 16,2-6 1-16,0 0-2 15,0 0 0-15,-1-2 3 16,-2-12 1-16,3-4-4 0,3-6 0 15,1-1 8-15,2-4-6 16,2-1-2-16,-4 0 0 16,-1-4 5-16,-6-1-4 15,-1-3-1-15,-5-4 0 16,-4 0 3-16,-2-3-2 16,-3 1-1-16,-2 0 0 15,-4 0 3-15,-3 0-2 16,-2-2-1-16,-6-4 0 15,-3-4 3-15,-2-4-2 16,0-1-1-16,0 4 2 16,-2 6 1-16,-12 5 5 15,3 2-8-15,-5 6 0 0,3 3 7 16,0 0-5-16,1 4-2 16,2 4 0-16,-2-1 4 15,5 0-2-15,-1 2-2 16,1 1 0-16,1 2 1 15,-8 0 0-15,-1 1-1 16,-6 2 0-16,-3 4 4 16,-5 2 2-16,-3 2-6 15,6 2 0-15,2 0 6 16,3 2-6-16,8-1 0 16,4 4 0-16,2 1 3 15,7 2-6-15,0 0 3 0,0 0-22 16,0 0-18-1,0 0-80-15,0 0-189 0</inkml:trace>
  <inkml:trace contextRef="#ctx0" brushRef="#br0" timeOffset="54139.97">25411 1946 36 0,'0'0'49'0,"0"0"-11"0,0 0-24 16,0 0-3-16,0 0 15 16,0 0 3-1,0 0-4-15,0 0-12 0,0-19-8 16,0 17 1-16,0 0-5 15,0 2 8-15,0-2 4 16,0 2-13-16,0 0 4 16,0 0-4-16,0 0-5 15,0 0 4-15,2 0-8 16,2 0 6-16,3 0-11 16,0-2-43-16,-5 2-44 15</inkml:trace>
  <inkml:trace contextRef="#ctx0" brushRef="#br0" timeOffset="54332.85">25411 1946 179 0,'95'-33'61'0,"-95"28"-56"15,0 2-5-15,0-1 16 16,0 2-13-16,0-3-3 15,0 2 0-15,10-3 2 16,3-1-2-16,7 2-65 16,0 3-112-16</inkml:trace>
  <inkml:trace contextRef="#ctx0" brushRef="#br0" timeOffset="54518.45">25720 1883 227 0,'0'0'33'0,"0"0"-25"16,0 0-5-16,0 0-2 16,0 0-1-16,0 0-10 15,-2-5-36-15</inkml:trace>
  <inkml:trace contextRef="#ctx0" brushRef="#br0" timeOffset="54696.79">25720 1883 262 0,'121'-23'35'15,"-121"23"-35"-15,0 0 0 16,0 0 1-16,0 0-1 15,0 0-12-15,8 0-42 16,8-2-124-16</inkml:trace>
  <inkml:trace contextRef="#ctx0" brushRef="#br0" timeOffset="63026.65">19838 3552 76 0,'0'0'4'0,"0"0"-2"16,0 0 5-16,0 0-7 15,0 0 6-15,0 0 6 16,0 0-1-16,0 0 3 16,-71-18-10-16,71 15-4 15,0 3-4-15,0 0-77 0</inkml:trace>
  <inkml:trace contextRef="#ctx0" brushRef="#br0" timeOffset="109350.33">27012 9565 249 0,'0'0'0'0,"0"0"3"16,0 0 5-16,0 0-6 16,0 0-2-16,0 0 18 15,0 0-9-15,-15-18 0 16,13 15-8-16,2 2 0 15,-3-1 21-15,3-1-22 16,-2 2 15-16,2-1 0 16,0 2-11-16,0 0 6 15,0 0 0-15,0 0-5 16,0 0 17-16,0 0-22 16,0 0 0-16,0 0 0 15,0 0 2-15,0 18-2 16,0 11 3-16,0 10-1 0,0 8 17 15,5 10-17-15,-3 18 6 16,1 25 5-16,1 30-8 16,2 22 5-16,3 25-7 15,3 3 0-15,-1-1 3 16,7-4-6-16,3-11 0 16,6-7 1-16,2 2 2 15,0 12-3-15,-4 6 0 16,-8 11 1-16,1 11 1 15,-9-5-1-15,1-3-1 16,-4-13 17-16,1-16-9 16,1-11 8-16,6-2-9 15,3 2-7-15,2 10 18 0,1 13-15 16,-1 7-1-16,4-4 4 16,0-7-2-16,-4-15-3 15,4-20-1-15,-3-14 2 16,2-15-3-16,2-13 1 15,1-7 0-15,-3-2 0 16,0-7 2-16,1-4-2 16,-3-4 0-16,3-7 1 15,-8 0-2-15,1 5 1 16,-8 0 0-16,-3 2 0 16,-5-8 4-16,0-11-4 15,0-7 0-15,0-9 0 16,4-8-1-16,0-4 1 0,1 0 0 15,-2-12-2-15,1-2 2 16,0-3-6-16,1-5-59 16,-1 0-20-16,5 0-19 15,-2-19 5-15</inkml:trace>
  <inkml:trace contextRef="#ctx0" brushRef="#br0" timeOffset="110130.82">26208 14779 278 0,'0'0'0'0,"0"0"4"16,187-8 2-16,-91 3 27 16,16-7 18-16,15-8-24 15,10-10-4-15,17-6 6 16,20-5-9-16,9 0 14 15,11 7-14-15,4 0-16 16,-8 9 15-16,-3 0-17 16,-7 3 0-16,-9-1 7 15,-1-3-9-15,1 2 4 16,8-3-4-16,-3 2 3 16,-4 9-1-16,-16 10-2 15,-23 6 0-15,-15 0 4 16,-15 0-2-16,-18 4 1 15,-15 8-3-15,-9-4 1 0,-8 1-1 16,-2-4 0-16,-2-3 0 16,-3 0 1-16,-2-2 3 15,-5 0-4-15,0 0 0 16,-1 0-9-16,-5-8-12 16,-6-9-138-16</inkml:trace>
  <inkml:trace contextRef="#ctx0" brushRef="#br0" timeOffset="111854.26">30190 14377 78 0,'0'0'85'15,"0"0"-55"-15,0 0-22 16,0 0-8-16,0 0 20 15,0 0-2-15,13-25-11 0,0 19 16 16,1-3-14-16,1 1 0 16,2-5 13-16,4 2-1 15,4-3-1-15,4 2-6 16,2 2-13-16,2 5 5 16,3 5-6-16,2 0 0 15,9 0 3-15,6 0-1 16,12 0 1-16,16 0-3 15,21 0 2-15,18-11 8 16,14-1-9-16,6 0 6 16,2 2 6-16,-3 7-6 15,-6 3-2-15,-8 0-5 16,-15 0 3-16,-10 0-3 16,-5 5 0-16,-5-1 0 0,-3-4 0 15,-6 0 3-15,-2 0-3 16,-4 0 0-16,-5 0 0 15,-10 0 0-15,-11 0 0 16,-16 0 0-16,-13 0-1 16,-11 0 1-16,-5 0 0 15,-4 0-25-15,0-9-57 16</inkml:trace>
  <inkml:trace contextRef="#ctx0" brushRef="#br0" timeOffset="116249.21">27469 9587 130 0,'0'0'7'0,"0"0"1"0,0 0 14 16,0 0-12-1,0 0 7-15,0 0-8 16,-2-2-9-16,2 2 6 0,0 0-4 16,0 0-2-16,0 0 16 15,0-3-6-15,0 3-3 16,0 0 3-16,0 0-10 15,-2 0 7-15,0 0 0 16,-8 19-7-16,2 6 18 16,-1 6-1-16,0 1-4 15,0 0-7-15,2 0-6 16,-1-4 12-16,1 1-11 16,2 3-1-16,5 0 5 15,0 3-4-15,0 5 3 16,12 1 1-16,3 7 0 0,1-2 6 15,-1 4-10-15,1 0-1 16,-5-2 6-16,-2 1-4 16,-2-6 2-16,2-8-4 15,-3-5 1-15,6-6-2 16,-4-2 1-16,1 2 0 16,2 2 0-16,-2 7 3 15,2 0-3-15,-4 3 0 16,0 1 4-16,2-4 2 15,-5-2-6-15,3-3 0 16,1-1 2-16,4-6 1 16,-1 2-4-16,3-4 1 0,-1-1 0 15,1 2 0-15,-1-2 0 16,-1 2 0-16,0 1 0 16,-1 2 3-16,3 5-3 15,-3 5 0-15,2-5 1 16,-2 0 1-16,2-4-2 15,6-7 0-15,2 2 1 16,2-4 1-16,1-2-2 16,3 1 0-16,-2-2 0 15,6 6 3-15,0-2-3 16,1 5 0-16,-6-4 2 16,-2 1 1-16,-1 0-3 15,-1-2 0-15,-2-1 0 16,-2-2 0-16,0-1 0 15,-5 0 0-15,0 1 0 0,-1-2 3 16,-1 0-3-16,0 3 0 16,7 1 0-16,-2 0 5 15,3 3-5-15,4-2 0 16,-1-4 8-16,3 0-8 16,-1 0 2-16,3 0-2 15,2 0 0-15,-5 0 6 16,3 0-6-16,-2 1 0 15,-1-2-1-15,0-1 2 16,-1-2-1-16,-1 3 0 16,0 0 2-16,3 1-2 15,-3 2 0-15,1-3 0 0,-4 1 1 16,2-2 4-16,-6-3-5 16,3 4 0-16,0-4 0 15,-3 2-8-15,6-2 8 16,0-3 0-16,4 2 8 15,4-2-6-15,2 0 2 16,0-2-4-16,3 1 1 16,-1 2 0-16,0 1-1 15,2 0 0-15,-4 3 2 16,0-4 0-16,0 4-2 16,0-4 0-16,3 2 1 15,-3-1-2-15,2 0 1 0,3 0 0 16,-3 0 0-16,5-1 3 15,-3 2-3 1,2-1 0-16,0 2 0 0,-1-2-1 16,-1 0 1-16,3 0 0 15,-5 0 0-15,2-2 3 16,-2 0-3-16,-4-2 0 16,-1 2 0-16,1 0-2 15,-4-1 2-15,2-1 0 16,-1 1 0-16,3 0 3 15,1 3-4-15,1-1 1 16,-2 1 0-16,-2 0 0 16,-4-2 0-16,0 0 0 0,-3-2 0 15,0-2 3-15,2 0-3 16,1 0 0-16,-1 0 0 16,2 0-2-16,1 0 2 15,-1 0 0-15,3 0-1 16,0 0 5-16,0 0-5 15,2 0 1-15,-5 0 0 16,3 0 0-16,-5 0 0 16,1 0 0-16,-2 0-2 15,-2 0 6-15,-1 0-5 16,-3 0 1-16,1 0 0 16,1 0-1-16,2-2 1 15,-2 0 0-15,5-2 0 0,-1 0 2 16,-2 0-2-1,-1 0 0-15,3 2 0 0,-4 0-1 16,1 2 1-16,0 0 0 16,-2 0-1-16,3 0 4 15,1 0-3-15,1 0 0 16,-2 0 0-16,4 0-2 16,-1 0 2-16,3 0 0 15,-3 0 0-15,0 0 2 16,1 0-3-16,-4 0 1 15,2 0 0-15,1 0-2 16,-3 0 2-16,6 0 0 16,-2 0 0-16,-5 0 3 15,1 0-4-15,-3 0 1 0,-3 2 0 16,4 0-1-16,-5 0 1 16,2 0 0-16,-1 2-1 15,0 2 5-15,1-2-5 16,3 2 1-16,2 0 0 15,1-2-2-15,2-1 2 16,4 0 0-16,1-2 0 16,5-1 3-16,-1 0-3 15,4 0 0-15,-1 0 0 16,-3 0-1-16,-2 0 1 16,-7 0 0-16,-3 0-1 15,-4 0 4-15,1 0-4 0,-5 0 1 16,1 0 0-16,0 0-1 15,-1 0 1-15,1 0 0 16,1 0-1-16,-3 0 5 16,4 0-6-1,-1 0 2-15,3 0 0 0,0 0 0 16,-3 0 0-16,3 0 0 16,-5 0-1-16,0 0 4 15,2 0-4-15,1 0 1 16,1 0 0-16,1 3-2 15,-1-1 2-15,1 2 0 16,-5-2 0-16,3 0 3 16,-5 0-3-16,-1 0 0 0,-1 0 0 15,2 2-2-15,0-2 2 16,-3 2 0-16,3-1-1 16,-1-3 5-16,0 0-5 15,-1 0 1-15,-1 0 0 16,2 0-2-16,-2 0 2 15,1 0 0-15,1 0 0 16,2 0 3-16,1 0-4 16,-3 0 1-16,2 0 0 15,-2 0-2-15,-1 1 2 16,-1-1 0-16,2 0-1 16,-4 0 5-16,3 0-5 0,-3 0 1 15,2 0 0 1,1 0-1-16,0 0 1 15,0 3 0-15,-1-1-1 0,1-1 4 16,0 3-5-16,0-1 2 16,-1 0 0-16,-2 1-1 15,1-2 1-15,1 2 0 16,2 0 0-16,-2 0 3 16,-2-2-4-16,3 0 1 15,-3-2 0-15,2 2-2 16,-2 0 2-16,2 0 0 15,1-2 0-15,-3 3 4 16,4-3-6-16,-4 0 2 16,0 0 0-16,3 0-1 15,-5 0 1-15,0 0 0 0,0 0-1 16,0 0 5-16,0 0-5 16,1 0 1-16,2 0 0 15,-1 0-3-15,1 0 3 16,3 0 0-16,-1 2 0 15,0 2 3-15,-3-2-3 16,-1-2 0-16,-1 0 0 16,-2 0 0-16,0 0 0 15,0 0 0-15,0 0 0 16,0 0 4-16,0 0-5 16,2 0 1-16,0 0 0 15,0 0-4-15,0 0 4 0,3 0 0 16,-5 0-1-1,4 0 4-15,1 0-5 0,0 0 2 16,1 1 0-16,-2-1 0 16,1 0 0-16,-3 0 0 15,2 0-1-15,-1 0 6 16,-1 0-8-16,1 1 3 16,-3-1 0-16,2 3-2 15,-2-3 2-15,2 0 0 16,2 2 0-16,-2 0 3 15,3 3-4-15,-1-2 1 16,3-1 0-16,0 0-2 16,2 2 2-16,-3-2 0 0,4 3-1 15,-6-4 5 1,5-1-5-16,-3 0 1 0,6 0 0 16,-4 0-1-16,1 0 1 15,-2 0 0-15,-2 0-1 16,-3 0 6-16,0 0-7 15,0 0 2-15,0 0 0 16,1 0-2-16,1 0 2 16,2 0 0-16,1 0 0 15,0 0 4-15,-2 0-6 16,1 0 2-16,-2 0 0 16,-1 0-2-16,1 0 2 0,1 0 0 15,-3 0 0 1,3 0 5-16,-1 0-6 0,-2 0 1 15,2 0 0-15,-4 0-4 16,5 0 4-16,-1 0 0 16,4 0-1-16,0 0 6 15,-4 0-8-15,3 0 3 16,-3 0 0-16,4 0-1 16,-2 0 1-16,3 0 0 15,3 0-1-15,-8 0 7 16,0 0-9-16,3 0 3 15,-5 0 0-15,4 0-2 16,-1 0 2-16,0 0 0 16,-1 0-1-16,-2 0 6 15,1 0-8-15,-3 0 3 16,0 0-21-16,0 0-20 0,0 15-66 16</inkml:trace>
  <inkml:trace contextRef="#ctx0" brushRef="#br0" timeOffset="141086.62">27759 9553 80 0,'0'0'11'16,"0"0"-10"-16,0 0 4 15,0 0 22-15,0 0 11 16,0 0-17-16,29 102-2 16,-13-86 10-16,-3 4-16 0,7-2-3 15,1 8 4-15,2 4 6 16,4 5-7-16,2 8 7 16,0 10-17-16,2 2 8 15,3 12 2-15,1 5-10 16,6 6 9-16,5 5 0 15,4-2-5-15,6 0 7 16,1-1-14-16,1 2 0 16,2-1 3-16,-2-3 0 15,0-5-3-15,-4-6 0 16,-4-9 3-16,0-8-5 16,-3-7 2-16,-1-7 0 15,1-10 4-15,8-8-4 16,10-12 0-16,11-6 3 0,9-12-2 15,9-30 11-15,4-16-8 16,-3-15-2-16,-1-4 7 16,-5-4-8-16,-12 1 7 15,-2 5 7-15,-11 4-9 16,-4-2 9-16,-2-1-6 16,0-10-4-16,0-5 8 15,-1 4-12-15,-1 4 1 16,0 13 2-16,-6 6-3 15,-8 10 5-15,-5 6-6 16,-6 5 0-16,-6 10 2 0,-2 1 1 16,-4 9-2-1,-1 3 11-15,-5 2-9 16,1 2 8-16,-5 4-11 0,0 0 0 16,-2 2 0-16,-1 0 1 15,-1 5-1-15,-3 0 0 16,0 1 4-16,-2 2-8 15,0-2 4-15,0 0-14 16,0 0-13-16,-6 0-86 16,-21 0-196-16</inkml:trace>
  <inkml:trace contextRef="#ctx0" brushRef="#br0" timeOffset="174713.8">2177 9843 41 0,'0'0'48'15,"0"0"-29"-15,0 0 18 16,0 0-13-16,0 0-4 16,0 0-9-16,0 0-9 15,0 0 11-15,-10-43 3 16,10 40-8-16,0 3 11 16,-2-1-9-16,2 1-7 0,0 0 3 15,0 0-6 1,0 0 0-16,0 0 11 0,-2 0-10 15,2 0 1-15,0 7 5 16,0 15-6-16,0 9 1 16,0 9-2-16,0 13 0 15,2 10 4-15,0 15-2 16,0 16-1-16,1 13 6 16,-1 14-2-16,-2 13 8 15,0 6-9-15,0 6 4 16,0-3 11-16,0-11-16 15,0-6 6-15,0-12 4 16,0 1-8-16,0 6 8 0,-5 4-7 16,-1 12 4-16,-1 11 5 15,-1 9-13-15,-2 7 5 16,-1 3-5-16,-2-13-1 16,2-16 1-16,4-24-2 15,3-21 0-15,4-21 3 16,0-14-2-16,0-6-1 15,0-3 0-15,4 5 3 16,7 14 3-16,-4 13-6 16,-2 10 1-16,-5 15 4 15,0 1-4-15,0-5-1 16,-3-6 0-16,-1-15 4 16,-1-17-4-16,3-16 0 15,2-10 0-15,0-2-1 0,0-5 1 16,0 0 0-16,0 5 0 15,0-1 2-15,2 7-2 16,-2-4 0-16,0-2 0 16,0-4 0-16,0-3 1 15,0 0-1-15,0-5 0 16,0 0 2-16,0 3-4 16,0 0 2-16,0 7 0 15,0 2 1-15,-2 6 0 16,0 5-1-16,-3 0 0 15,1 6 2-15,0-5 2 16,-1 0-4-16,1-2 0 0,1 0 11 16,1 6-11-16,-1 7 4 15,-1 2-1-15,0 12-2 16,0-3 6-16,-1 2-7 16,3-7 0-16,0-14 1 15,2-7 0-15,0-11-1 16,0-7 0-16,0-4 1 15,2-5-4-15,5-6-5 16,-1-3-55-16,0-6-19 16,-1-2-57-16</inkml:trace>
  <inkml:trace contextRef="#ctx0" brushRef="#br0" timeOffset="175780.99">1240 15374 193 0,'0'0'39'15,"0"0"-14"-15,0 0-8 16,0 0 6-16,0 0-11 15,0 0 1-15,-4-12 0 16,4 10-13-16,0 2 0 16,12-4 0-16,7-2 2 15,6-1 2-15,6 1 1 16,4 2-1-16,5-3 6 0,10 5-10 16,6-6 6-1,6 4 2-15,0 2-1 16,5-2 4-16,4 2-9 15,3 2 3-15,1 0 8 0,2 0-12 16,-2 0 1-16,8 6 0 16,8 0 1-16,9-6-1 15,12 0-2-15,3 0 0 16,5-14 5-16,5-12-2 16,0 8-3-16,-3-4 4 15,-3 12-2-15,-7 2 2 16,-10-1-4-16,1 8 0 15,-1-2 7-15,0-3-6 16,3-2-1-16,4-1 0 0,9-5 3 16,5 1-2-1,6 4-1-15,-4-4 0 0,-9 3-1 16,-4-4 1-16,-6 7 0 16,-4-6 0-16,-8 11 2 15,-5 2-3-15,-6-4 1 16,-8 4 0-16,1-6 0 15,2 0 0-15,0-4 0 16,0-2 0-16,0 2 3 16,-3 0-3-16,2 2 0 15,-2-4 0-15,1 7-2 16,-3-2 2-16,-4 5 0 16,1 0 0-16,-3 2 3 0,-7 0-4 15,-2 0 1 1,-2 0 0-16,1 0-2 0,5 0 4 15,4 0-2-15,-4 0 0 16,-7 0 1-16,-5 0 0 16,-4 0-1-16,-1 0 0 15,-3 0 0-15,-1 6 0 16,-8 3 0-16,0-5 0 16,1 5 2-16,-1-5-4 15,-2-2 2-15,5 0 0 16,-3 0 1-16,0 0-1 15,-1 4 0-15,-1-2 0 0,-4 0 2 16,-5 1-5-16,-5-2 3 16,-5 3 0-16,-1-2 0 15,-2-3 0-15,0-1-1 16,2 0-6-16,1 0-10 16,-1 0-17-16,-9-12-20 15,0-13-139-15</inkml:trace>
  <inkml:trace contextRef="#ctx0" brushRef="#br0" timeOffset="200095.76">2491 11103 16 0,'0'0'72'16,"0"0"-34"-16,0 0 4 15,0 0-33-15,0 0 3 16,0 0 13-16,0 0 5 0,0 0-13 16,-14-71-11-16,14 63 1 15,0 1-4-15,0-2 14 16,0 5 10-16,-2 3-20 15,-1 1 3-15,1 0 15 16,2 0-12-16,-2 0 8 16,0 0-12-16,2 0 0 15,0 0 10-15,-2 0-17 16,2 0 0-16,-2 0-2 16,-1 0 2-16,1 5-2 15,0 13 3-15,0 7-1 16,0 5 0-16,2 4-1 15,0 6-1-15,-2 10 0 16,-2 4 2-16,2 5-1 0,-4-8-1 16,4-2 0-16,0-5 1 15,2-6 0-15,0-4-1 16,0 0 0-16,0-2 3 16,0 1-6-16,6-2 3 15,4 1 0-15,0-2 2 16,3-2-1-16,-1-1-1 15,-1-1 0-15,0 0 1 16,-2-8-2-16,0 3 1 16,0-4 0-16,0-1 0 15,0 1 1-15,-1 0-1 16,3-1 0-16,-1-5 0 16,1 4-1-16,-1-5 1 0,2 2 0 15,-1-1-1 1,3-4 1-16,-1 1 0 0,1 2 0 15,1-2 1-15,1-2-2 16,-1 3 1-16,1-3 0 16,-3-1 0-16,0 1 0 15,3-2 0-15,-3-1 0 16,3-2 1-16,-3 3-2 16,-1-2 1-16,-4 2 0 15,1-1-2-15,1-3 4 16,-2 0-2-16,1 0 0 15,0 0 1-15,0 0-2 16,2 0 1-16,0 0 0 0,-2 0-4 16,4 0 8-16,1-9-4 15,-1-3 0-15,-2 2 0 16,3-1 2-16,-3 0-2 16,-1 1 0-16,2 1 0 15,-3 0 0-15,-3 2 0 16,0-4 0-16,-2 5 2 15,2 0-3-15,1-2 1 16,1 2 0-16,2-3 0 16,-1-2 0-16,4-1 0 15,1 0 0-15,1 0 1 16,-4 4-2-16,0 2 1 16,-2 2 0-16,0 0-1 0,0 2 1 15,0 0 0-15,-1 0 0 16,4-2 1-16,1-2-2 15,1 0 1-15,1-3 0 16,1 2 0-16,-1-1 0 16,-1 0 0-16,-1-1 0 15,3 0 2-15,-3 0-3 16,1-2 1-16,-1-3 0 16,-2 1 0-16,-2 4 0 15,-2 2 0-15,-3 3 0 16,1 3 2-16,-5 1-5 15,2 0 3-15,-2 0 0 16,2 0-2-16,0 0 2 16,2 0 0-16,2 0-2 0,0 0 5 15,1 0-4-15,1 0 1 16,2 1 0-16,1 6-2 16,-1-1 4-16,2 4-2 15,-1 0 0-15,0-3 2 16,0 4-3-16,0-4 1 15,1 2 0-15,-3 3-1 16,1 0 1-16,-1 0 0 16,1 2 0-16,0 0 2 15,1 0-3-15,1-1 1 16,1 4 0-16,1 1 0 16,-1 2 0-16,-1 4 0 0,1 0 0 15,-3 3 2-15,2 2-2 16,-1-1 0-16,0 1 0 15,0-3 0-15,0-2 0 16,-2 0 0-16,0-2 0 16,0 2 2-16,0-2-3 15,0 1 1-15,0 2 0 16,0 3 0-16,-1 0 0 16,4 0 0-16,-3-1-1 15,1 1 3-15,0-3-2 16,-4 1 0-16,3-1 0 15,-2-1 0-15,2-2 2 16,2 0-2-16,0 0 0 0,0-2 1 16,2 2-2-16,-1-4 1 15,-1 4 0-15,0-2 0 16,5 0 0-16,-3 0 0 16,3 0 0-16,-1-1 3 15,-1-4-3-15,-1 3 0 16,1-1 0-16,1-3 0 15,-1 4 0-15,3-2 0 16,-1 1-2-16,-1 1 6 16,1 0-5-16,-1 1 1 15,4 0 0-15,-4-2-1 0,1 2 1 16,-1-5 0 0,1-1 0-16,-1 1 3 0,1-2-4 15,-1 2 1-15,1-2 0 16,-3 3-1-16,3-3 1 15,-1-1 0-15,2 1 0 16,0 0 2-16,-1-2-2 16,-3 2 0-16,3-1 0 15,1-2-1-15,1 3 1 16,-5-1 0-16,6-2 0 16,-9 0 2-16,6-4-2 15,0 2 0-15,-3-1 0 16,3-1-2-16,-2 4 3 0,1-4-1 15,-1 2 0-15,1-3 2 16,-5-2-2-16,6-2 0 16,-3 0 0-16,4 0-1 15,-2 0 2-15,1 0-1 16,-1 0 0-16,-1 0 3 16,-1 0 0-16,-2 0-3 15,-4-5 0-15,-1 1-1 16,-1 3 1-16,1-2 0 15,-1-2 0-15,2-4 1 16,2 1 1-16,1-3-2 16,2-2 0-16,-1-1 0 15,1 2 1-15,-4 1-1 16,3-2 0-16,1 1 2 16,-1 3-2-16,-1-6 0 0,4 1 0 15,-3 2-1-15,0 0 1 16,-1 2 0-16,-4-2 0 15,-2 0 3-15,3 0-3 16,-3 4 0-16,1-2 0 16,2 0 0-16,1-1 0 15,1-2 0-15,1 1 0 16,-2 1 4-16,3 2-4 16,1-1 0-16,-1 0 0 15,-1 0-1-15,0 2 2 16,-3 2-1-16,1 0 0 15,-1 3 2-15,-2-1-3 16,4 1 1-16,1-3 0 0,4-3-1 16,4 2 1-16,-2-2 0 15,1 3 0-15,-1 3 2 16,-3-1-3-16,1 1 1 16,-1 2 0-16,3 1-2 15,-1 0 2-15,-1 0 0 16,1 0 0-16,-1 0 3 15,3 0-5-15,1 8 2 16,0 4 0-16,-2 0-1 16,-1 4 2-16,1 2-1 15,-1 2 0-15,-1-1 2 16,1 4-1-16,-1-3-1 16,-1-2 0-16,3-2-1 0,-3-1 1 15,0-2 0-15,3 5 0 16,2 1 3-16,-1 1-3 15,4 5 0-15,-2 1 0 16,2 4-2-16,-3 5 3 16,1 1-1-16,0 6 0 15,-2-2 4-15,1 2-4 16,0 4 0-16,2-2 0 16,0 6 0-16,3-5 5 15,0-1-5-15,4 1 7 16,-2-1 3-16,2 5 4 15,4-4-14-15,4 3 1 0,3-4 4 16,-1-3-5-16,-2 1 0 16,-2-1 0-16,1-1 3 15,-1-6-3-15,-2 0 0 16,-2-4 0-16,-2 0-2 16,-2-2 3-16,-4-2-1 15,0-2 0-15,-3-2 3 16,-3-1-4-16,1-2 1 15,2-2 0-15,2-2-1 16,1 2 2-16,4-8-1 16,0 4 0-16,-3-3 3 15,1 2-3-15,-4-2 0 0,4-1 0 16,-3 0-1 0,0-2 1-16,0-4 0 0,-5 0 0 15,4 0 3-15,-4-2-2 16,-1-1-1-16,1 0 0 15,-1 0-2-15,-2 0 2 16,2 0 0-16,4 0 0 16,0 0 3-16,7 0 0 15,6-7-3-15,2-7 0 16,5 0 0-16,-1-1 1 16,-3-2-1-16,-5 3 0 15,-4-3 4-15,-3 2-4 16,-3 2 0-16,0-5 0 15,-1 5-4-15,-1-6 4 0,1 0 0 16,2 0 0-16,-2-1 5 16,-3 0-5-16,1 2 0 15,-1 1 0-15,-1-2-1 16,1-4 2-16,1 2-1 16,-3-3 0-16,4-1 4 15,-2 0-4-15,1-4 0 16,-1 3 0-16,1-2-2 15,-1 5 2-15,1 0 0 16,-3 2 0-16,3 0 2 16,-1-1-2-16,-3 2 0 15,-1 0 0-15,-3 2-2 16,4-2 2-16,-1-2 0 16,5 0 0-16,-3-1 3 0,3 2-3 15,-3 0 0-15,0 4 0 16,1 1-1-16,-3 2 1 15,0 0 0-15,2 1 0 16,-2 1 2-16,-3 3-3 16,2 0 1-16,-1 2 0 15,5-8-3-15,3-1 3 16,1-2 0-16,5-4 0 16,-6 0 5-16,4 4-6 15,-6-2 1-15,-1 2 0 16,-4 2-2-16,1-4 2 0,3 2 0 15,1 1 0-15,1 3 2 16,-3 1-3-16,-1 1 1 16,-3 1 0-16,1 2-1 15,-2 0 1-15,3-2 0 16,2-4 0-16,1 1 3 16,3 0-5-16,3 0 2 15,1 0 0-15,2-2-1 16,-2 5 1-16,3 0 0 15,-6 1 0-15,-2 6 2 16,-5 2-4-16,-4 0 2 16,-5 0-14-16,-2 2-44 15,0 0-49-15</inkml:trace>
  <inkml:trace contextRef="#ctx0" brushRef="#br0" timeOffset="201596.93">1501 9316 258 0,'0'0'10'16,"0"0"21"-16,0 0-29 15,0 0 10-15,0 0-1 0,0 0 8 16,0 0 24 0,-82 110-32-16,59-64-10 0,4 3 18 15,7 1-7 1,8-6-5-16,4-6 3 0,0-4-10 16,22-6-1-16,9-4-6 15,5-6 7-15,6-1 0 16,5-10 0-16,3-3 0 15,-4-4-1-15,1 0 2 16,-5-11-2-16,-6-18-21 16,-7-1-37-16,-13-9-85 15</inkml:trace>
  <inkml:trace contextRef="#ctx0" brushRef="#br0" timeOffset="201830.45">1406 9517 181 0,'0'0'63'0,"0"0"-58"16,0 0-5-16,0 0 2 15,0 0-6-15,0 0 8 16,102-9-4-16,-102-5 0 15,0 5-85-15</inkml:trace>
  <inkml:trace contextRef="#ctx0" brushRef="#br0" timeOffset="201980.25">1377 9262 330 0,'0'0'33'15,"0"0"-22"-15,0 0-11 16,0 0 2-16,0 0 1 15,0 0-3-15,162-56 0 16,-100 34 0-16,3 1-1 16,-3 9 1-16,-1 10-3 15,-10 2-121-15</inkml:trace>
  <inkml:trace contextRef="#ctx0" brushRef="#br0" timeOffset="203164.42">7332 15111 3 0,'0'0'11'16,"0"0"17"-16,0 0-2 16,0 0 28-16,0 0-31 15,0 0-13-15,-56-2-10 16,45 2 0-16,3 2 3 16,-2 2-3-16,1 0 12 15,-1-4-1-15,-2 0-10 16,3 4 18-16,1-4-4 15,-2 0 2-15,6 0 19 0,-1 0-13 16,1 0 1-16,4 0-3 16,0 0-14-1,0 0 5-15,0 0-12 0,0 0-1 16,0 0 1-16,11 0-2 16,7 0 2-16,9 0 19 15,6 0-5-15,7 0 14 16,7-4-19-16,6 0 6 15,7 0 2-15,8-2-15 16,9-3 3-16,13-4 4 16,8-4-8-16,2 0 5 15,1-5-6-15,-1-1 0 16,0-6 0-16,-5-1 2 16,-6-4-4-16,-12 0-8 0,-17 4-54 15,-18 4 10-15,-17 6-76 16</inkml:trace>
  <inkml:trace contextRef="#ctx0" brushRef="#br0" timeOffset="203547.34">8141 14696 391 0,'0'0'5'15,"0"0"-2"-15,0 0-3 16,0 0 0-16,0 0-2 16,172 93 1-16,-88-92 1 15,8-1 0-15,-3 0 0 16,-9 0 2-16,-9 3 0 15,-13 2-2-15,-13 4 0 16,-16 0 2-16,-14 5-5 16,-15 7 7-16,0 5-4 15,-13 6 11-15,-23 4-11 16,-9 4 2-16,-1 0-2 16,-3 0 3-16,5-3-3 0,3-3 0 15,7 2-11-15,8 1-56 16,6-6-177-16</inkml:trace>
  <inkml:trace contextRef="#ctx0" brushRef="#br0" timeOffset="204198.56">8292 16112 386 0,'0'0'13'16,"0"0"-10"-16,0 0 0 15,-64 111-3-15,55-76 10 16,9-5-1-16,0-1-1 16,0-3 9-16,23-1-10 15,8-2-3-15,6-5-4 0,7-4 2 16,6-8-6 0,6-4 8-16,4-2-1 0,0 0 4 15,0-4-3-15,-3-14 3 16,-3-8-3-16,-4-5-2 15,-11 0-1-15,-10-6 0 16,-10-3 3-16,-15-12 3 16,-4 2-6-16,-2-5 2 15,-27 5-3-15,-12 9 4 16,-3 3-3-16,-6 7-1 16,-4 9 0-16,-7 4-2 15,-3 10 2-15,-6 6 0 0,1 2-2 16,5 0 2-1,3 2 6-15,12 15-6 0,9-4 0 16,9 5 2-16,9 1 0 16,6-2-2-16,8 6 0 15,8-5 1-15,0 0-3 16,0 0 2-16,19 0 0 16,12 0-5-16,10-7 5 15,5-6 0-15,13-5-1 16,5 0 2-16,11-13 16 15,6-18-12-15,4-18-3 16,0 4-4-16,-10-13-93 16</inkml:trace>
  <inkml:trace contextRef="#ctx0" brushRef="#br0" timeOffset="207796.23">2385 11221 45 0,'0'0'62'0,"0"0"-36"16,0 0-26-16,0 0 3 15,0 0-3-15,0 0 1 16,0 0 1-16,-2 0-2 0,2 0 0 16,0 0 6-1,0 0-3-15,0 0 5 0,0 0-6 16,0 0 2-16,0 0-5 16,0 0 1-16,0 0-4 15,0 0 1-15,2 0-40 16,6 0-4-16</inkml:trace>
  <inkml:trace contextRef="#ctx0" brushRef="#br0" timeOffset="208403.94">2364 11241 85 0,'0'0'70'16,"0"0"-49"-16,0 0-8 15,0 0-1-15,0 0 18 16,0 0-22-16,-21 0-5 16,19 0 7-16,2 0-10 0,0 0 0 15,0 2 0-15,0 11 2 16,0-1-2-16,0-1 0 15,0 2 0-15,0-4-1 16,0 2 2-16,0-2-1 16,0-1 0-16,0 2 3 15,0-2-3-15,0 4 0 16,2 1 0-16,-2-2 0 16,5 0 0-16,-3 1-5 15,2-2-32-15,-1 4-49 16</inkml:trace>
  <inkml:trace contextRef="#ctx0" brushRef="#br0" timeOffset="211050.57">2306 11480 89 0,'0'0'10'0,"0"0"-6"15,0 0-4-15,0 0 1 16,0 0-1-16,0 0 0 15,-23-27 3-15,21 25 6 16,0 2 8-16,0-1 0 16,-1-2-4-16,3 2 3 15,0-3-13-15,-2 2 7 16,2 2 10-16,0 0-10 16,0 0-3-16,0 0-7 15,0 0 0-15,0 0-3 16,0 0 3-16,0 0 0 15,5 0-2-15,-3 0 3 16,0 0-2-16,2 0 1 16,-2 0 0-16,3 2-2 15,0 3 5-15,-1 6 0 0,5 1 3 16,2 0-5-16,5 3 5 16,-1 2-6-16,1 3 3 15,-1 0-1-15,-1 0-1 16,1 0-1-16,-3-4 2 15,-1-4 1-15,-5-1-1 16,-2-5-2-16,0-2 3 16,-4-4-2-16,0 0-1 15,0 0 0-15,0 0 3 16,2 0-2-16,0 0 5 16,-2 0 5-16,2 0-4 15,-2 0 12-15,0 0-12 0,0 0 9 16,0 0 5-16,0-4-13 15,2-9 1-15,3-3-9 16,-1 2 2-16,0 1 0 16,-2 0-2-16,1 1 0 15,-3 1-3-15,2 7 6 16,-2-2-3-16,0 3 0 16,0 2 1-16,0 1-7 15,0-3-11-15,0-1-26 16,0 0 18-16,0 4-13 15,0 0-24-15</inkml:trace>
  <inkml:trace contextRef="#ctx0" brushRef="#br0" timeOffset="211653.73">2401 11822 0 0,'0'0'17'16,"0"0"-4"-16,0 0-1 15,0 0 26-15,0 0-7 16,0 0-18-16,21 17 4 16,-15-11-10-16,5 2-1 15,1 4 6-15,1 1-4 16,0 2 16-16,1 1-10 15,1 0-14-15,1-4 12 16,-1 0-12-16,-1-6 0 0,-1-2 9 16,-1-4-7-1,-4 0 18-15,-1 0-4 0,-5 0-12 16,0 0 26-16,-2 0-21 16,2 0 1-16,-2-6 11 15,0-4-14-15,0-2 4 16,0-3-6-16,0 2-1 15,0 1 7-15,0-1-11 16,0 1 0-16,0 3 4 16,0-3-2-16,0 1-2 15,0 3 0-15,0 4 2 16,0 1-4-16,0 0 2 16,0 3-18-16,0 0-20 15,4 0-35-15,8 0 16 0</inkml:trace>
  <inkml:trace contextRef="#ctx0" brushRef="#br0" timeOffset="212246.95">2680 12079 110 0,'0'0'76'16,"0"0"-55"-16,0 0-15 16,0 0-3-16,0 0-3 15,0 0 13-15,-9-10-13 16,9 10 0-16,0 0 3 16,0 0-3-16,0 0-3 0,0 0 1 15,7 0 4 1,6 0 2-16,3 4-4 0,-3 1 1 15,3-1 4-15,-3-3-3 16,1 2 1-16,-1-3 0 16,-3 0-1-16,0 0 11 15,-6 0-13-15,-2 0 0 16,-2 0 10-16,0 0-5 16,0 0 21-16,0 0 7 15,0 0-25-15,0-11-3 16,0 0-5-16,0-1 0 15,0 1-1-15,-4 5 1 16,2 2 0-16,2 2 0 16,0 2-7-16,0 0-10 0,0 0-20 15,0 0 9-15,0 0 22 16,0 0-63-16</inkml:trace>
  <inkml:trace contextRef="#ctx0" brushRef="#br0" timeOffset="213438.43">2829 12016 38 0,'0'0'34'0,"0"0"1"16,0 0-13-16,0 0-8 0,0 0 27 15,0 0-32-15,-40-23-7 16,37 23 2-16,-1 0 0 16,2-2 8-16,-2 2-12 15,1 0 6-15,-1 0 10 16,4 0-2-16,-2 0 1 15,0 0-6-15,-3 0-9 16,0 0 5-16,-1 4-5 16,-1 2 0-16,1 2-1 15,-3-2 2-15,2 0-1 16,-4 1 2-16,2 0-2 16,0 4 11-16,2-4-11 0,3 2 0 15,0-3-1-15,1-1 1 16,3 5 0-16,0 3 0 15,0 0 2-15,0 1-3 16,0 0 1-16,0-1 0 16,0 1-1-16,0 0 1 15,3 2 0-15,5-1 0 16,1 4 1-16,5-3-3 16,1 0 2-16,1-2 0 15,-1-4-6-15,1 2 6 16,1-2 0-16,-1-2 2 15,-1 0 0-15,2-4-2 16,-7-2 0-16,2-2 0 0,-1 0-2 16,-2 0 6-1,2 0-3-15,-2 0 15 0,-3 0-5 16,4-2 12-16,-4-8-22 16,1-2 0-16,2-2 7 15,0-4-5-15,0-1-2 16,-1-2 1-16,-1 3 0 15,0 0 2-15,-2 0-4 16,1-1 0-16,1 1-1 16,-1 0 1-16,2 3 0 15,-6-2 0-15,0 4 3 16,-2-1 4-16,0-1-5 0,0-1-2 16,-4-1 4-1,-8 0-2-15,1-1-2 0,-3 1 0 16,1 0 5-16,2 1-5 15,2 1 0-15,-2 4 0 16,0-1-4-16,2 4 4 16,0 1 0-16,2 1 0 15,-1 5 4-15,-2-4-2 16,-1 4-2-16,-5 0 0 16,1 1 0-16,-1 0 1 15,-1 0-1-15,1 0 0 16,3 0 3-16,-1 5-3 15,5 2 0-15,3 4 0 16,-3-3-2-16,4 0 2 16,1-2 0-16,4-6 0 0,0 2 4 15,-3 1-4 1,3-3 0-16,0 0 0 0,0 0-4 16,-2 0 5-16,2 1-1 15,0 0 0-15,0 2-10 16,0-3-7-16,0 0-34 15,0 0-1-15,0 2-14 16</inkml:trace>
  <inkml:trace contextRef="#ctx0" brushRef="#br0" timeOffset="-212920.22">6856 14177 37 0,'0'0'214'0,"0"0"-210"16,0 0 14-16,0 0 2 16,0 0 2-16,0 0-1 0,-83-55-14 15,74 48 15-15,-3-1 2 16,2-2-13-16,-4 2 1 15,-1-3 7-15,2 5-3 16,-5-1-6-16,-1 3-9 16,0-5 17-16,-2 4-14 15,-1 2 0-15,3 3 12 16,-6 0-13-16,0 0 5 16,-2 0-8-16,-2 0 4 15,0 8-1-15,0 6-3 16,0 3 0-16,-2-3 1 15,0 3 2-15,0-3-3 16,3 3 0-16,-1 2 2 16,4 2-3-16,-2 5 1 15,0 4 0-15,2 8-4 0,1-2 5 16,6-4-1-16,2 3 0 16,3-3 0-16,5 1-5 15,2-3 5-15,6 1 0 16,0-5-5-16,4-4 4 15,15 1-3-15,8-5 3 16,6 5-1-16,3-2-5 16,2 0 7-16,2-4 0 15,-2-6-5-15,-1 1 5 16,2-6-2-16,1-2 1 16,2-4 1-16,5 0 1 15,2 0 3-15,2 0 2 0,3 0 6 16,-6 0-12-16,2-4 0 15,-6-4 0-15,-1-2 2 16,-1 0-1-16,-7 2-1 16,-1-2 1-16,-3 0-3 15,-2 2 5-15,-2-3-3 16,0-2 0-16,-3-5 2 16,-1 0-2-16,-2-4 0 15,-2-1 0-15,-2 0 2 16,-3 3 1-16,-1 1-3 15,-4 1 0-15,0-1 3 16,0-3-4-16,-3 1 1 16,2 3 0-16,-4 0 0 0,-2 0 4 15,-2-2-4 1,0-1 0-16,-2-2 3 0,-16-3 1 16,-7 0-4-16,-6 0 0 15,0 2 0-15,-3 0 1 16,1 6-1-16,-3 4 4 15,3 4-3-15,0 1 3 16,-3 4-4-16,3 1 0 16,-6 0 1-16,2-1 1 15,-1-1-2-15,0 0 0 16,5 0 3-16,2 2-2 16,4 3-1-16,6-5 0 0,3 3-1 15,5 2 3-15,5 1-2 16,1 0 0-16,4 0-1 15,-1 0-1-15,4 0-31 16,0 0-59-16,-5 4-45 16</inkml:trace>
  <inkml:trace contextRef="#ctx0" brushRef="#br0" timeOffset="-189166.1">3135 11550 57 0,'0'0'48'16,"0"0"-25"-16,0 0 14 16,0 0 1-1,0 0-7-15,0 0-17 0,0 0 4 16,0 0-5-16,-116 60-10 16,107-54 8-16,-1 2 1 15,-1 2-12-15,3 2 5 16,-6 2-3-16,5 7-2 15,1-2 1-15,-2 3 1 16,1 4-2-16,3 4 0 16,2 4 1-16,4 1 11 15,0-1-7-15,0 0 2 0,0-2-1 16,6-3-6-16,12 1 9 16,2-5-9-16,4 2 2 15,3-3 0-15,2 2-2 16,-2-6 0-16,2 2 1 15,2-4 2-15,1 0 1 16,-1-4-4-16,0 0 1 16,2-2-2-16,1 1 2 15,-1-6-1-15,5-3 0 16,-1-4 2-16,6 0-1 16,-1 0 1-16,-1-6-1 15,1-4 4-15,-2-4-5 16,-3-3 0-16,6-2 2 15,-5-3 0-15,-2-3-2 16,-1 0 0-16,-6-4 3 0,-6 2-2 16,-5-4-1-1,-7 5 0-15,-7 2 2 0,-2 7 0 16,-2-4-1-16,0 0-1 16,-11 0 4-16,-11-8-2 15,-3 4-2-15,-2-4 0 16,-4 0 7-16,2 3-5 15,1-3 3-15,-3 8 8 16,2 1-13-16,0 1 5 16,-5 4-1-16,-2-1-2 15,-2-1 5-15,1 3-5 16,1 1 1-16,3 0-3 0,4 3 0 16,4 2 2-16,5 4-2 15,5 4-11-15,-2 0 11 16,2 0-1-16,-1 10-3 15,-1 11 4-15,-1 8-44 16,1 13-49-16</inkml:trace>
  <inkml:trace contextRef="#ctx0" brushRef="#br0" timeOffset="-90398.5">3667 11901 110 0,'0'0'27'0,"0"0"-19"0,0 0 9 16,0 0 3-16,0 0-6 15,0 0-1-15,0 0-8 16,0 0-5-16,0-10 8 16,0 10-8-16,0 0 2 15,0-2-1-15,0 2 0 16,0 0 0-16,0 0-1 15,0 0 0-15,0 0 4 16,0 0 2-16,-2 0 11 16,0 0 3-16,2 0-9 15,-3 0 4-15,3 0-13 0,0 0-1 16,0 0 2 0,0 0-3-16,0 0 0 0,-2 12 8 15,-4 8-2-15,-8 4 4 16,-1 12-4-16,-10 11 6 15,-2 3 5-15,-2 4-12 16,-2-4 6-16,4-8-3 16,10-10-7-16,3-12 6 15,10-10-7-15,4-7 0 16,0-3-1-16,0 0-3 16,0 0-5-16,0 0 9 15,0 0 0-15,0-5 5 0,2 4-5 16,-2-2-7-1,2-1 7-15,0-2-9 0,0-4-4 16,0-3-18-16,0 0-29 16,1 1-2-16,-3 2-38 15</inkml:trace>
  <inkml:trace contextRef="#ctx0" brushRef="#br0" timeOffset="-90081.82">3436 12089 154 0,'0'0'36'0,"0"0"-20"15,0 0-15-15,0 0 4 16,0 0-5-16,0 0 12 0,17-18 1 16,1 18 11-16,4 2 8 15,2 12-17-15,1 2 4 16,2 4-2-16,2-3-1 15,0-1 0-15,2-4 11 16,0-4-24-16,1-4 11 16,-3-4-14-16,-5 0 0 15,0 0 4-15,-6 0-4 16,-7-4 0-16,-7 1 5 16,-4 3-4-16,0 0-2 15,0 0-11-15,0 0-57 16,-13 13-171-16</inkml:trace>
  <inkml:trace contextRef="#ctx0" brushRef="#br0" timeOffset="-89449.38">3831 12169 193 0,'0'0'32'16,"0"0"-28"-16,0 0-4 15,0 0 3-15,0 0 0 0,0 0-3 16,0-19 2-16,0 19 2 16,0 0 0-16,0 0 9 15,0 0 1-15,0 0-6 16,0 0 7-16,0 0-8 16,0 14 4-16,0 2 16 15,0 10-9-15,-4 4 2 16,-5 4-6-16,-1 4-7 15,-4 1 6-15,3 1-13 16,2-9 1-16,0-3 0 16,4-10-1-16,3-7 0 15,2-5 0-15,0-4 1 16,0-2-3-16,0 0 1 16,0 0 1-16,0 0-6 0,0 0 5 15,0 0-21-15,0 0-9 16,-6 0-27-16,-1 0-65 15</inkml:trace>
  <inkml:trace contextRef="#ctx0" brushRef="#br0" timeOffset="-89103.03">3658 12396 194 0,'0'0'63'0,"0"0"-56"15,0 0-3-15,0 0-3 16,0 0-1-16,0 0 29 16,69 47-12-16,-49-40-4 15,0 4 7-15,2-6-11 16,-1 0-1-16,-2-4-3 15,4 2-4-15,1-3 15 16,3 0-7-16,-7 0-5 16,-4 0 2-16,-5 0-4 15,-5 0 3-15,-3 0-5 0,-1 0-3 16,-2 0-1-16,0 0-39 16,0 11-47-16,0 1-161 15</inkml:trace>
  <inkml:trace contextRef="#ctx0" brushRef="#br0" timeOffset="-88266.34">4128 12512 221 0,'0'0'39'15,"0"0"-38"-15,0 0 15 16,0 0 19-16,0 0-7 16,0 0-5-16,-27-1-19 15,16 12-1-15,0 6 6 16,-2 1-7-16,0 2 11 15,1 4 6-15,-1 2-5 16,-3 2-1-16,1 0-13 16,-1-2 3-16,3-2 5 15,-1-4-7-15,3-4 0 0,5-4 5 16,1-6-3-16,1-4 5 16,1 0-5-16,-1-2-1 15,-3 2 0-15,-2 1-2 16,1-3-1-16,-2 0-3 15,4 0-2-15,-1 0-11 16,1 0 6-16,-2 0-47 16,2 1 36-16,2 1-26 15,-1 1-40-15</inkml:trace>
  <inkml:trace contextRef="#ctx0" brushRef="#br0" timeOffset="-87962.75">3783 12645 258 0,'0'0'36'0,"0"0"-28"16,0 0-8-16,0 0 1 15,0 0 1-15,0 0-2 16,114 16 1-16,-86-5 10 16,-1 4-8-16,-3-1 0 15,-1-1 7-15,-4-2-9 16,4-1 3-16,-3-2-4 0,-5 1 0 16,-1-2-3-16,-5 0 3 15,0 5-61-15,-2-7-170 16</inkml:trace>
  <inkml:trace contextRef="#ctx0" brushRef="#br0" timeOffset="-87210.94">4431 12882 268 0,'0'0'81'16,"0"0"-60"-16,0 0-16 16,0 0-1-16,0 0 0 15,0 0 7-15,-43 71-7 16,39-46-4-16,-5 3 15 15,1 2-14-15,-4 2 5 16,-3 0 5-16,1-5-6 16,1-1 0-16,0-7-5 15,-1-2 0-15,3-3-2 16,0-3 2-16,2-3 0 0,2-2 0 16,3-1-7-16,-2-4-28 15,-4-1-31-15,6 0-92 16</inkml:trace>
  <inkml:trace contextRef="#ctx0" brushRef="#br0" timeOffset="-86965.29">4153 12952 331 0,'0'0'27'0,"0"0"-27"0,0 0 0 16,0 0 0-16,0 0 0 15,0 0 1-15,133 118-1 16,-106-94 4-16,0-2-4 16,2-2 0-16,0-3 0 15,-2 2-18-15,0-2-90 16</inkml:trace>
  <inkml:trace contextRef="#ctx0" brushRef="#br0" timeOffset="-84245.43">4509 13146 50 0,'0'0'44'0,"0"0"-39"0,0 0-4 15,0 0 0-15,0 0-2 16,0 0-8-16,-34-5-2 15,32 5 11-15,0 0 2 16,0 0 22-16,2 0 12 16,0 0-15-16,0 0-9 15,0 0-11-15,0 0 2 16,0 0 0-16,0 0-2 16,0 0 0-16,0 0 3 15,0 0 1-15,0 0 14 0,0 0-5 16,0 0-6-1,0 0 6-15,0 0-13 0,0 0 8 16,0 0 1-16,0 0-7 16,0 0-1-16,0 0-2 15,0 0 1-15,0 0 4 16,-2 0-3-16,-3 3 6 16,-3 11 2-16,0 2-8 15,0 0 4-15,-1-6-5 16,5-2 0-16,-1-2 3 15,0-2-4-15,1-1 0 16,2-2 0-16,0-1 1 16,-3 0-2-16,1 0-6 15,0 0-6-15,-2 0 11 16,0 0-23-16,1 0-52 0,1 0-95 16</inkml:trace>
  <inkml:trace contextRef="#ctx0" brushRef="#br0" timeOffset="-84014.79">4365 13196 62 0,'0'0'140'15,"0"0"-123"-15,0 0-14 16,0 0-3-16,0 0 4 0,0 0 3 15,73 25 4-15,-55-18-7 16,-1 4 2-16,-1-3-6 16,-3-2 1-1,-1 2-4-15,-1 2-34 0</inkml:trace>
  <inkml:trace contextRef="#ctx0" brushRef="#br0" timeOffset="-82499.58">4388 13070 72 0,'0'0'32'0,"0"0"-29"15,0 0 6-15,0 0 20 0,0 0-7 16,0 0 4-16,0 0 5 16,0 0-8-16,0 0 4 15,0 0-13-15,0 0-10 16,0 0 9-16,0 0-13 15,0 0 3-15,0 0 1 16,0 2-2-16,0 15 12 16,0 2-1-16,-8 1-8 15,-3 2 12-15,-3 0-8 16,-1 2 7-16,-6 5 0 16,-3-1-7-16,-2-1 1 0,1 4-10 15,-2-8 1 1,3 2 0-16,1-6-1 0,6-4 0 15,1 0 0-15,5-7 4 16,4-2-8-16,3 3 2 16,-1-5-14-16,5-4-10 15,0 0-15-15,-2 0-26 16,-1-16-49-16</inkml:trace>
  <inkml:trace contextRef="#ctx0" brushRef="#br0" timeOffset="-82173.89">4108 13046 244 0,'0'0'34'0,"0"0"-31"16,0 0-3-16,0 0 0 16,0 0 13-16,0 0-2 15,103 70 11-15,-76-45-3 16,-1 2-13-16,-4-6 5 16,1-2-10-16,-3-2 0 15,-5-3 4-15,1-5-5 0,-3-3 0 16,0 2 0-16,-1-4 1 15,-6 1-2-15,1-4-26 16,-5 5-95-16</inkml:trace>
  <inkml:trace contextRef="#ctx0" brushRef="#br0" timeOffset="-81667.41">4507 13091 282 0,'0'0'41'0,"0"0"-30"16,0 0-10-16,0 0 1 15,0 0 9-15,0 0-9 16,0 81 3-16,-9-41 10 16,0 5-13-16,-2-5 5 15,2-10 3-15,2-2-9 16,3-11 1-16,0 2-2 15,2 1 0-15,-4-2-4 16,0-2-9-16,-5 3-54 16,2-6-144-16</inkml:trace>
  <inkml:trace contextRef="#ctx0" brushRef="#br0" timeOffset="-81395.33">4398 13240 246 0,'0'0'21'0,"0"0"-21"16,0 0 0-16,0 0 0 15,0 0 2-15,0 0 13 16,104 37-14-16,-86-31 0 15,0 0 1-15,0-2-1 0,0-3-1 16,-1-1 0-16,-3 3-1 16,-3-3 1-16,-7 0-42 15,3 0-90-15</inkml:trace>
  <inkml:trace contextRef="#ctx0" brushRef="#br0" timeOffset="-80964.87">4756 13158 232 0,'0'0'60'15,"0"0"-57"-15,0 0 0 16,0 0 9-16,0 0 12 0,0 0-8 15,-4 95-3-15,-1-70-11 16,1 4 8-16,-5 1-9 16,0 2 1-16,0 0 2 15,-4-2-4-15,-1-3 0 16,4-8-1-16,1-7 6 16,1-2-10-16,2-4-21 15,-5-2-42-15,-3 1-145 16</inkml:trace>
  <inkml:trace contextRef="#ctx0" brushRef="#br0" timeOffset="-80706.22">4616 13248 248 0,'0'0'31'15,"0"0"-25"-15,0 0-9 16,0 0 3-16,0 0 0 16,0 0 9-16,109 43-7 15,-89-33 5-15,-2 0-5 16,0 1 1-16,-4-2-2 16,-4-6-1-16,-3 2 0 15,-3-3-4-15,-2 0-4 0,-2 0-39 16,0 5-97-1</inkml:trace>
  <inkml:trace contextRef="#ctx0" brushRef="#br0" timeOffset="-71591.21">4955 12681 117 0,'0'0'51'0,"0"0"-18"15,0 0-18-15,0 0 7 16,0 0 15-16,0 0-24 16,0 0-3-16,-4-65 0 15,4 54-6-15,0 1 5 16,0 4-2-16,0-2 0 15,0-1 1-15,0 2-7 0,0-7 0 16,8 2-1-16,1-6 1 16,3 4 1-16,0-3-2 15,2 5 0-15,-1 0 2 16,0 3 0-16,1 0-2 16,-1 0 0-16,3-2 0 15,1 1 0-15,2-2 0 16,3 2 0-16,0 1 0 15,0 0 1-15,1 1-1 16,2 2 0-16,-4 0 2 16,0 0-2-16,1 0 0 0,-5 0 0 15,0 5-3-15,-2 1 6 16,-1 0-3-16,-4 0 0 16,4 2 0-16,-1 9 1 15,-2 3-1-15,1-2 0 16,1 1 4-16,1 2-1 15,-1 0-3-15,-1-2 0 16,5 3 0-16,-4 0 0 16,0 1 0-16,-2 1 0 15,1 0 0-15,-3-3 1 16,-3-2 0-16,-4-3-1 16,3-5 1-16,-3-1-1 15,0-1 0-15,-2-3 0 16,0 0 0-16,0 2 2 15,0-2-2-15,2 0 0 0,-2 0 2 16,0 0-4-16,0 0 2 16,0 1 0-1,0-1 4-15,0 0-3 0,-2 0 1 16,-7 0-2-16,-2 0 0 16,2 0-1-16,0 0 1 15,-2-6 0-15,3 1-3 16,-2-1 4-16,2-1-1 15,1 2 0-15,-3 3 1 16,4 0-2-16,2 0 1 16,-1-2 0-16,3 4 0 0,0-2 1 15,0-1-1 1,0 3 0-16,0-1 1 0,2 1-5 16,0 0 4-16,0-2 0 15,0 2 0-15,0-3 0 16,0 3 0-16,0 0 0 15,0 0 1-15,0 0-4 16,0 0 3-16,15 0 0 16,5 3-1-16,0 6 4 15,0 1-3-15,0 3 0 16,0-8 1-16,-2 2-2 16,-3-1 1-16,-3-4 0 15,-6-2 0-15,-1 0 1 0,-3 0-1 16,0 0 0-1,-2 0 1-15,0 0 15 0,0-11-2 16,0-11-11-16,0-1 0 16,0-1-1-16,0 2-1 15,-2 4-1-15,0 4 1 16,-1 4-2-16,1 4 1 16,0 3-4-16,2 1-6 15,0 2-44-15,0 0-157 16</inkml:trace>
  <inkml:trace contextRef="#ctx0" brushRef="#br0" timeOffset="-66715.39">3623 11919 130 0,'0'0'2'0,"0"0"-1"15,0 0 18-15,0 0 17 16,0 0-5-16,0 0-13 16,0 0-14-16,-23-41 3 15,21 39-3-15,0 1 32 16,2-2-1-16,-2 3-22 15,2 0-3-15,0 0-3 0,0 0-5 16,0 0 7-16,0 0-9 16,0 0 2-16,0 0 7 15,0 0-1-15,0 0 9 16,0 0-1-16,0 0-3 16,0-1 6-16,0 1-15 15,0 0 0-15,0 0 2 16,0 0-6-16,0 0 4 15,0 5-4-15,0 22 1 16,0 7 4-16,13 10-5 16,5 4 4-16,1 2 9 15,4-1-5-15,-1-4 1 16,3-2-8-16,-3-6 3 0,-2 0 1 16,-5-7-5-16,-1-3 0 15,-1-2 2-15,-1-6 0 16,-4-2-2-16,1-1 0 15,-1-4 2-15,-4-4-4 16,-2-2 2-16,0-3 0 16,-2-3-2-16,0 0 6 15,0 0-4-15,0 0 0 16,0 0 1-16,0 0 0 16,0 0-1-16,0 0 0 15,0 0 4-15,0 0-4 0,0 0 2 16,0 0 0-1,0 0 1-15,-4 0-2 0,-10-5-1 16,-6-7 0-16,-4-2-1 16,-5-4 3-16,-5-2-2 15,-1 0 0-15,2 2 0 16,6 2-1-16,6 4 1 16,8 2 0-16,4 4 1 15,2 0 1-15,5 4 0 16,2-1 2-16,0 3-4 15,0-1 6-15,0 1-6 16,0 0-3-16,0 0 2 16,0 0 0-16,0 0 1 15,11 1 0-15,7 14 1 0,5 3 0 16,4 4-1-16,-4 2 0 16,2-3 4-16,-2 0-1 15,-4-2-1-15,-1-4-2 16,-2 0 1-16,-1-4-1 15,-2-2 0-15,-3-6 0 16,1-1 1-16,-7 1 1 16,0-3-2-16,2 0 1 15,-2 0-1-15,-2 0 18 16,2-21-4-16,1-8 3 16,-3-6-7-16,0-1-9 15,-2-2 4-15,0 4-5 16,0 2 1-16,0 2 3 0,0 5-4 15,-4 6 0 1,-3 2 1-16,1 8 2 0,2 3-3 16,-2 1 0-16,4 5 1 15,0 0-4-15,0 0 3 16,0 0-23-16,-1 0-17 16,1 3-31-16,0 19 18 15,-2 9-31-15,-1 10-78 16</inkml:trace>
  <inkml:trace contextRef="#ctx0" brushRef="#br0" timeOffset="-65510.06">3818 12454 147 0,'0'0'43'15,"0"0"-20"-15,0 0 11 16,0 0-9-16,0 0-2 16,0 0-5-16,-2-4-9 15,2 4 9-15,0 0-16 16,0 0 2-16,0 0 5 15,0 0-8-15,0 0 1 16,0 4-1-16,0 8 0 0,7 5 7 16,7 1-6-1,1 3-1-15,3 1 8 16,1 5-8-16,2-3 8 0,4 2 4 16,-1 0-6-16,2-2 10 15,5 2-15-15,0-1 9 16,4 0-3-16,-4-3-7 15,2 0 1-15,-7-5-2 16,3 0 1-16,-6-1 2 16,-1 1-3-16,-1-3 0 15,-6-3 0-15,-2 0 2 16,-1-3-2-16,-4-1 0 16,-1 0 1-16,-3-4-1 15,-1 0 0-15,-1-3 0 16,-2 0-1-16,0 0 4 15,0 0-3-15,0 0 6 0,0 0-3 16,-2 0 38-16,-16 0-41 16,-3 0 0-16,2-3 0 15,-4-2 1-15,1-1-1 16,-1-2 0-16,0-2 1 16,-6-1-3-16,0 0 2 15,-3-4 0-15,1 3-1 16,2 3 3-16,2-2-2 15,9 5 0-15,5 0 1 16,5 5-2-16,3-1 1 16,2-1 0-16,1 3-1 0,2 0 3 15,0 0-2-15,0 0 0 16,0 0 0-16,0 0-3 16,0 0 3-16,0 0-5 15,0 0 5-15,0 0-9 16,0 0 9-16,14 8 0 15,3 6 0-15,1 2 0 16,7 1 0-16,2 1 0 16,2 0 0-16,6 0 3 15,3 0-3-15,0-2 0 16,-3-3 0-16,-4 0 8 16,-2-3-5-16,-2-1-3 15,-8 2 3-15,0-5-2 16,-7 0 1-16,-4-4-2 15,-3 0 0-15,-3-2 0 0,-2 0 2 16,0 0-2-16,0 0 38 16,0-6-7-16,0-17-3 15,-9-10-27-15,-4-4 1 16,-3 5 0-16,3 3-2 16,-1 3 0-16,1 2 0 15,2 3 3-15,2 0-4 16,5 7 1-16,-1-1 0 15,3 5-1-15,-2 4 1 16,2 4 0-16,-4 2-1 16,4 0-12-16,0 0-23 15,2 0-53-15,0 8-48 0,-2 12-193 16</inkml:trace>
  <inkml:trace contextRef="#ctx0" brushRef="#br0" timeOffset="-56148.22">7689 8913 119 0,'0'0'58'16,"0"0"-26"-16,0 0-22 16,0 0 18-16,0 0-8 15,0 0-14-15,0 0 10 16,-2-1-14-16,2 1-1 15,0 0 0-15,0 0 1 0,0 0 4 16,0 0-5-16,-2 0 2 16,-2 0 11-16,2 0-11 15,-2 0 2-15,0 3 1 16,-5 14-3-16,-1 10 10 16,-3 9-10-16,-5 7 4 15,1 9 8-15,-6 4-10 16,-3 10 2-16,-6 9 6 15,-1 8-8-15,-9 14 7 16,-3 5-11-16,-6 8 3 0,-2-2 6 16,-1-3-10-16,1-7 5 15,8-8 5 1,5-12-4-16,9-10 7 0,6-12-13 16,9-12 0-16,5-11 2 15,9-13-2-15,2-10 0 16,0-8 0-16,0-2 0 15,0 0-4-15,0 0-2 16,2 0 6-16,5-15 5 16,7-12-1-16,1-7-1 15,3-14-3-15,-1-2 2 16,2-5-2-16,1-1 0 16,0 0 0-16,2 2-2 15,1 0 2-15,1 4 0 0,0 1 0 16,-1 6 0-1,-3 0-4-15,-1 1 2 0,0 3-5 16,-4 2 7-16,-1-3-8 16,-1 0 6-16,-2 0 1 15,0 3 1-15,-2 1-6 16,0 4 6-16,2 5-2 16,0 0-3-16,-1 7 5 15,0 2 0-15,1 0-1 16,1 1 2-16,-1 0-3 15,0-2 2-15,0 6 0 0,2-1-1 16,-1 0 1 0,-3 3 0-16,1 2 0 0,-3 3 0 15,-2 2-5-15,-3 2 5 16,-2 0 0-16,5 2-3 16,-1-2 4-16,5-3-1 15,5-1 0-15,1 0 2 16,5-2-2-16,3-3 0 15,0 1 0-15,2 0-1 16,0 2 1-16,-1 4 0 16,-4 2 0-16,-2-1 1 15,-3 3-3-15,-3 0 2 16,-3 0-5-16,-1 0 2 16,-3 0 3-16,2 0 0 15,2 11 0-15,1 3 2 16,4 2 2-16,-1-2-4 15,3-2 0-15,-1 0-1 0,-1 2 1 16,4-1 0-16,0 10 0 16,2 3 2-16,0 6-1 15,0 2-1-15,3 2 0 16,-2 0 1-16,4-4-1 16,0 0 0-16,1-3 0 15,-1-1 1-15,1 0 2 16,1 3-3-16,-2 2 0 15,1 5 2-15,1 2-2 16,2 0 0-16,0-2 1 16,0-5 1-16,3-5 5 15,1-5-7-15,-2-1 1 16,-2 1 5-16,-4 1-4 0,-1 0-2 16,-4 2 0-16,0 1 3 15,-2-2-2-15,-4 1-1 16,1-2 0-16,-5 1 0 15,2-4 0-15,-1-1 0 16,-1 0 0-16,0-2 3 16,-1 0-5-16,-3 0 2 15,4 0 0-15,-3 0 2 16,-3 0-1-16,0-1-1 16,0-3 1-16,-1-4 1 15,-3-4 1-15,2 2-3 0,-2-4 0 16,0-4 0-16,3 3 0 15,-3-3 0-15,0 0 0 16,0 0 1-16,0 0 1 16,0 0-2-16,0 0 0 15,0 0 3-15,0 0-2 16,0 0-1-16,0 0 0 16,0 0 3-16,0 0-4 15,0 0 1-15,0 0 0 16,0 0-2-16,0 0 2 15,0 0 0-15,0 0-7 16,0-5-16-16,0-5-4 16,-8 2-22-16,-7-5-35 15,-1 4-177-15</inkml:trace>
  <inkml:trace contextRef="#ctx0" brushRef="#br0" timeOffset="-52447.34">7820 9260 57 0,'0'0'17'0,"0"0"3"16,0 0-6-16,0 0 3 15,0 0 1-15,0 0 8 16,0 0-9-16,71 70-10 15,-57-57 1-15,1-5 2 16,1 4-9-16,-5-3 2 16,2 0 7-16,1-2-1 15,-1 1 4-15,1-1-11 16,1-2 2-16,-1 1 4 16,3-2-3-16,1 0 0 0,-1 5-1 15,4 0-1-15,-3 4 1 16,-1 1-4-1,-3 0 0-15,-1-1 6 0,1 0-6 16,-1-1 1-16,3-5 2 16,-1 2-1-16,6-6 6 15,-2 2-8-15,1 1 0 16,1 0 6-16,-4 2-5 16,1 0-1-16,-3 2 1 15,2 2 1-15,-7 2 2 16,2 0-4-16,-3-3 0 15,2 0 1-15,-5-3-1 16,4 0 0-16,-6 2 0 16,5-3 2-16,-3 4-2 15,6-1 0-15,-1 5 0 0,-1-2 1 16,4 1 1-16,-1 3-2 16,-1-2 0-16,-1-1 1 15,-3 1 3-15,2-5-4 16,-1 4 0-16,1-1 1 15,0 4-1-15,-1-2 0 16,-1 3 0-16,-1 1 2 16,0 3-2-16,0 1 0 15,-3 4 0-15,2-4 5 16,1 0 0-16,3-3-1 0,-4-4 0 16,3-6-2-1,-5 2 8-15,2-4-10 0,2 3 0 16,-4 0 3-16,3 1-2 15,-3 1-1-15,0 0 0 16,-2 1 2-16,4-2-2 16,-4 0 0-16,2-1 0 15,1-3 0-15,-3-3 0 16,4 4 0-16,-2-1 0 16,-1-3 2-16,0 1-2 15,-1 3 0-15,0-5 0 16,2 1-1-16,-1-1 1 15,-1-1 0-15,0 1 0 16,0 1 4-16,-2-3-7 16,2 3 3-16,0-4 0 0,3 4 0 15,-3-1 0-15,1-1 0 16,1 4 0-16,1-1 2 16,-1-2-2-16,0 0 0 15,1-2-3-15,-1 0 0 16,1-2 6-16,-1 0-3 15,5 0 1-15,-2 0 1 16,4 0 1-16,-2 0-3 16,2 2 0-16,-3-2 1 15,2 3-1-15,-1-2 0 16,-3 0 0-16,2 2 2 16,-4-1-3-16,0-2 1 0,0 0 0 15,3 0 1 1,-3 0-1-16,1 0 0 15,2 0 0-15,-3 0 2 0,3 0-1 16,-3-5-1-16,0 0 0 16,4-1 0-16,-2-2 1 15,1 0-1-15,1-4 0 16,-1 1 1-16,3 2-2 16,-4-1 1-16,3 0 0 15,-3 0 0-15,2-2 1 16,-2-2-1-16,0-1 0 15,1 1 1-15,-3 3-2 16,2-4 1-16,0-1 0 0,1 0 0 16,-1-2 0-1,0 5 0-15,2-2 0 0,-2 3 2 16,1 0-4-16,1 2 2 16,0-2 0-16,-2 0 0 15,-1 4 0-15,-3 2 0 16,0 1 0-16,0 4 2 15,-2 0-2-15,0-2 0 16,0 1 0-16,2-2 0 16,3-4 0-16,0-2 0 15,1-3 0-15,3 3 3 16,2-5-3-16,1 5 0 0,-4 2 0 16,-1 4 0-1,-3-1 1-15,-1 4-1 0,1-1 0 16,-1 2 1-16,-1 0-2 15,2 0 1-15,-2-3 0 16,3 3 0-16,-1-1 2 16,0 1-1-16,-1 0-1 15,2 0 2-15,-1 0-3 16,-2 0 1-16,2 0 0 16,-1 0 6-16,1 0-6 15,2 4 0-15,0-1 0 16,-2 3 2-16,2-1-1 15,-1-1-1-15,-1 2 0 16,4-2 0-16,-2 4 0 16,0-2 0-16,3-1 0 15,1 3 3-15,-2-1-4 0,3 1 1 16,-2 0 0-16,-2 0 0 16,0 1 1-16,-1-2-1 15,1 3 0-15,2-2 2 16,0 0-3-16,-1 0 1 15,1 1 0-15,3 2 0 16,-1-1 1-16,3 4-1 16,-1 1 0-16,-3-2 2 15,2 9-3-15,-3 2 1 16,-3 0 0-16,2 6 5 16,-4 1-4-16,-2 0 0 0,2 0-1 15,-4 2 2 1,0 4 2-16,3 0-4 15,-3-6 0-15,2 0-2 0,0-6 4 16,2 0-2-16,1-3 0 16,0 0 2-16,-3 0 0 15,0 1-2-15,-2 0 0 16,4-2 7-16,1 4-6 16,-1-4-1-16,-2 4 0 15,0-2 3-15,-2 2-1 16,3-2-2-16,-3-2 0 15,4-2 10-15,1-2-9 16,2-1 2-16,-3-1-2 16,0-3 3-16,3-1-2 15,-2 1-2-15,4 3 0 0,-1 1 1 16,-1-1 0-16,0 1-1 16,0 3 0-16,-1-3 1 15,3 2 8-15,-3-2-9 16,4 2 0-16,-4-2 2 15,-1 0-1-15,-1 0-1 16,0-3 0-16,-2 2 4 16,4-3-3-16,-2 0-1 15,-2 2 0-15,0 0 7 16,1 1-4-16,-1-4-2 16,-2-1-1-16,2-4 2 15,0 0-3-15,2 0 1 0,1 3 0 16,0 0 0-1,-1 3 1-15,1 2-1 0,-1 1 0 16,-2 1 2-16,0-2-3 16,0 1 1-16,0-3 0 15,1 1 0-15,0-1 0 16,-1-3 0-16,0 4 0 16,2-6 2-16,-1 2-4 15,1-4 2-15,0-2 0 16,1-1-3-16,2 0 4 15,-1-2-1-15,3 0 0 16,-2 0 1-16,-3 0 0 16,3 0-1-16,-5 0 0 0,3 0-1 15,-3 0 1-15,0 0 0 16,5 0 2-16,-1-4 1 16,4-6-1-16,-2-1-2 15,1 1 0-15,3-2-2 16,-4-2 4-16,1-4-2 15,3 4 0-15,-2-1 3 16,1 2-6-16,1 2 3 16,-3-1 0-16,-1 4 0 15,2-1 0-15,-4 4 0 16,-1-5 0-16,-1 1 3 16,0-1-5-16,3 0 2 0,-2 4 0 15,2-2 0 1,-3 2 0-16,4-1 0 0,-1-4-1 15,7-1 4-15,-3 2-5 16,3 0 2-16,-1 3 0 16,-3 0-1-16,2 1 1 15,-3 2 0-15,-5 2 0 16,6 0 3-16,-4 2-6 16,1 0 3-16,1 0 0 15,-1 0-4-15,2 0 4 16,-2 8 0-16,4 2 0 15,-2 2 2-15,4-1-2 16,0 6 0-16,1 2 0 0,-3 2 5 16,1 4-3-1,-4-2-2-15,1 5 0 0,-3 0 2 16,2 2-1-16,-2 0-1 16,-2-1 0-16,3-5 0 15,-5 2 1-15,2-5-1 16,0 4 0-16,-2 3 3 15,0 0 0-15,-2 0-3 16,4 3 0-16,1-2 10 16,-1 2-8-16,0 0-2 15,0 0 0-15,2-2 2 16,0 2 0-16,1-3-2 0,-1 0 0 16,1-1 0-16,-2-2 0 15,-1 0 0-15,1 0 0 16,-1 0 2-16,-2-2-3 15,0 2 1-15,-2 1 0 16,0 1 0-16,0 1 2 16,0 1-2-16,0-4 0 15,0-2 1-15,0-3 0 16,0-2-1-16,0-4 0 16,0-4-1-16,0-2 1 15,0-6 0-15,0 1-4 16,0-3-36-16,-4 0-25 15,0-17-81-15</inkml:trace>
  <inkml:trace contextRef="#ctx0" brushRef="#br0" timeOffset="-50532.54">8018 9254 196 0,'0'0'48'0,"0"0"-26"15,0 0-11-15,0 0 5 16,0 0-1-16,0 0-8 16,0 0-5-16,-2-5 0 15,11 28-1-15,9 11 23 16,0 6-15-16,3 1-2 16,2-2 3-16,0-2-7 15,1-7 4-15,0-4 1 16,3-7-7-16,0 0 6 15,0-1-5-15,-5-2-2 0,-2 0 2 16,-6-4 0 0,-4-5-1-16,-5-2-1 15,-5-4 0-15,0 2 3 0,0-1-3 16,-9 2-1-16,-14-4-14 16,2 0-7-16,-2 0 18 15,1-10 0-15,2-8-1 16,2-2 2-16,0 1 2 15,3 0 1-15,1 5-2 16,5 2 2-16,5 2-1 16,4-1 1-16,-2 4 2 15,2 0-2-15,0 3-1 16,0 4 1-16,0 0 7 16,2 0-5-16,11 0 3 15,7 15 3-15,1 6-4 16,1 2 10-16,4-1-14 15,1 0 0-15,2-6 2 0,0-4-1 16,-2-2 7-16,-5-6-2 16,-7-2-4-16,-1-2 9 15,-3 0-9-15,-2 0 4 16,0-11 6-16,-2-8-6 16,-5-7-1-16,-2-2-5 15,0 0 5-15,0 4-3 16,0 4-2-16,0 6 0 15,0 10-1-15,0 2-2 16,0 2-13-16,0 0-46 0,0 15-6 16,0 10 0-1</inkml:trace>
  <inkml:trace contextRef="#ctx0" brushRef="#br0" timeOffset="-49623.47">8940 10176 163 0,'0'0'51'0,"0"0"-27"15,0 0-4-15,0 0-10 16,0 0 10-16,0 0 7 16,-26-70-26-16,15 58 3 15,-2 0 6-15,-3 0-3 16,-1 2 0-16,-4-1 2 0,1 6 3 16,-2 1 5-16,-5 4-5 15,0 0-1-15,-4 0-4 16,-2 20-6-16,2 4 2 15,-3 4-2-15,5 4 1 16,2 0 3-16,7-1-5 16,5 2 0-16,3 6 5 15,6 3-5-15,4 5 4 16,2 0-1-16,0 0-1 16,2-2 8-16,14 1-9 15,3-3 1-15,4 1 2 16,-1-6-3-16,2-4 0 0,1-2-1 15,4-6 1-15,0-3 9 16,2-4-8-16,2-1-1 16,3-5 4-16,-3-5 0 15,4-5-4-15,-4-3-1 16,-2 0 2-16,-4-10 2 16,-3-10-3-16,-2 0-1 15,-1-4 1-15,-6 0 1 16,1-2-1-16,-5-1-1 15,-1-2 2-15,-2-1 0 16,-2-5-2-16,-1 1 0 0,-3-2 1 16,2-2 1-1,-4 0-1-15,0 1-1 0,0 2 0 16,0 1 4 0,-2 1-3-16,-9-3-1 0,-3 2 5 15,-3 2-2-15,-1 6 3 16,-4-3 5-16,-5 6 0 15,-4 1-9-15,0 4-1 16,-2 10-1-16,2 2 1 16,-1 6 1-16,3 0-4 15,5 0 0-15,-1 11-28 16,2 16-18-16,6 3-63 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2.84167" units="1/deg"/>
          <inkml:channelProperty channel="T" name="resolution" value="1" units="1/dev"/>
        </inkml:channelProperties>
      </inkml:inkSource>
      <inkml:timestamp xml:id="ts0" timeString="2023-05-19T11:38:30.128"/>
    </inkml:context>
    <inkml:brush xml:id="br0">
      <inkml:brushProperty name="width" value="0.05292" units="cm"/>
      <inkml:brushProperty name="height" value="0.05292" units="cm"/>
      <inkml:brushProperty name="color" value="#FF0000"/>
    </inkml:brush>
  </inkml:definitions>
  <inkml:trace contextRef="#ctx0" brushRef="#br0">7020 7557 4 0,'0'0'22'0,"0"0"15"16,0 0 5-16,0 0-8 16,0 0-2-16,0 0-10 15,0 0 7-15,0 0 10 16,0-18-16-16,0 14-14 16,0 2-2-16,0 2-4 0,0-1 3 15,0-2-6-15,0 3 1 16,0-4 2-16,0 4-2 15,0-1-1-15,0-1 2 16,0-1-2-16,0 3 12 16,0 0-3-16,0 0 0 15,0 0 11-15,0-2-8 16,0 2-1-16,0-1 0 16,0 1-5-16,0-3 2 15,0 1-8-15,0-2 1 0,4 0-1 16,1 0 0-1,1 2 0-15,0 2-1 0,-2 0 3 16,2 0-4-16,5 0 2 16,3 0 0-16,1 0 0 15,3 0 0-15,5 0 0 16,-1 0 0-16,7-2 2 16,2-1-2-16,4 0 0 15,4 3 0-15,1 0-1 16,2 0 1-16,1 0 0 15,1 0 0-15,-4 0 2 16,2 0-3-16,0 0 1 16,1 0 0-16,2 0-1 15,2 6 1-15,1 1 0 16,6-2-1-16,-6-1 4 0,0 1-4 16,-4-5 1-16,-8 0 0 15,0 0-1-15,-5 0 1 16,-2 0 0-16,-2 0 0 15,-3 0 2-15,-2 0-3 16,-2-5 1-16,-2 0 0 16,-2 2-1-16,-5-1 1 15,-3 2 0-15,-2 0 0 16,-4 0-9-16,-2-3-21 16,0 2-25-16,0-3-92 0</inkml:trace>
  <inkml:trace contextRef="#ctx0" brushRef="#br0" timeOffset="383.79">8121 7336 226 0,'0'0'13'0,"0"0"-8"16,0 0-5-16,0 0 2 0,0 0 19 15,0 0-11-15,118 9 0 16,-82-1-9-16,-1 4 0 16,3 2 9-16,-3 0-4 15,-3 6 1-15,-5 2 17 16,-5-2-12-16,-7 4 3 15,-1-6-10-15,-7-2 8 16,-5-4 2-16,-2-5-15 16,0-4 3-16,0 4 5 15,-2-6-8-15,-19 2 0 16,0-2-10-16,-2-1-29 16,3 0-2-16,7 0-43 15,1 0-110-15</inkml:trace>
  <inkml:trace contextRef="#ctx0" brushRef="#br0" timeOffset="1613.7">8655 7972 139 0,'0'0'122'0,"0"0"-112"15,0 0 4-15,0 0-4 16,0 0 14-16,0 0 0 15,-8-7-11-15,8 7-5 16,0-2-7-16,11-3 0 16,5 5 19-16,1-1-6 15,6 1 0-15,-1 0-3 16,2 0-9-16,5 0 7 16,2 0-9-16,2 0 0 15,2 0 2-15,2 0-1 16,-1 0-1-16,-1 0 0 0,-4 0 1 15,-4-4-1-15,-4 0 0 16,-6-2 0-16,-3 1-3 16,-7 3-3-16,-5 1-17 15,-2-2 2-15,0-1-21 16,0 1-43-16,-13-1-34 16</inkml:trace>
  <inkml:trace contextRef="#ctx0" brushRef="#br0" timeOffset="1904.79">8998 7858 37 0,'0'0'144'16,"0"0"-122"-16,0 0-14 15,0 0 0-15,0 0 15 16,0 0 6-16,12-5-19 0,5 5-4 16,2 0 7-16,2 1-3 15,4 13 7-15,-2 0-1 16,-1 3-10-16,2 1 8 15,-2 0-6-15,-3 1 0 16,-2-1 10-16,-3 1-9 16,-6-3-3-16,-1-4-2 15,-7 0 1-15,0-5 1 16,0 2-3-16,-4 1 1 16,-19-4 0-16,1-2-4 15,0 0-5-15,-1-4-22 16,8 3-46-16,-3-3-78 15</inkml:trace>
  <inkml:trace contextRef="#ctx0" brushRef="#br0" timeOffset="2926.47">8794 8620 248 0,'0'0'67'0,"0"0"-62"16,0 0-4-16,0 0 0 16,0 0 5-16,0 0-6 15,4 0 23-15,18 0-3 16,7 0-20-16,2 0 8 15,0-3 9-15,3-1-5 16,-3-1 2-16,0 3-11 0,-2 2-1 16,2-5 8-16,-2 5-9 15,-2-1 1-15,2 0-1 16,-4-2 3-16,0 0-6 16,-6-6 2-16,-3 3-4 15,-5-2-6-15,1-2-23 16,-8 0-11-16,0 3-22 15,-2-2-96-15</inkml:trace>
  <inkml:trace contextRef="#ctx0" brushRef="#br0" timeOffset="3264.26">9164 8412 238 0,'0'0'42'15,"0"0"-30"-15,0 0-11 16,0 0-1-16,0 0 9 16,0 0 10-16,26 16-4 15,-1-2-5-15,-1 1-6 16,3 6 6-16,-2 0-2 16,2-2 2-16,-6 1 2 15,2-2-10-15,-5-4 3 16,-3 0 4-16,-6 2-1 15,-5-3 1-15,-4 0-7 16,0 2 5-16,0-2 11 16,-4 4-6-16,-16 0-6 0,-6 2-6 15,-3-1 2-15,2 0-1 16,0-6-1-16,6-4-4 16,6-6-18-16,13-2-70 15,2 0-79-15</inkml:trace>
  <inkml:trace contextRef="#ctx0" brushRef="#br0" timeOffset="6885.59">10068 7329 101 0,'0'0'22'16,"0"0"-13"-16,0 0-2 15,0 0 6-15,0 0 0 16,0 0-13-16,-22 0 1 16,22 0 1-16,0-1-2 15,0 1 6-15,0 0-6 16,0 0 1-16,0 0-1 16,0 0 0-16,0 0 0 15,0 0-1-15,0 0 2 16,0 0 0-16,0 0-1 0,0-3 11 15,0 2 16 1,0-2-7-16,0 1-5 0,0 0-6 16,0-2-9-16,0 2 8 15,0 0 1-15,0 0 0 16,-2 0 9-16,-1 2-1 16,1-2 0-16,0 2 3 15,0 0-2-15,2 0 6 16,0 0-9-16,0-2-1 15,0 2 11-15,0-2-11 16,0 0 1-16,0 0-1 16,0-7-5-16,2 2 1 15,9-7-10-15,7 2 1 0,-1-3-1 16,2 6 0-16,1 1 0 16,-5 0 0-16,1 2 3 15,-3 2-4-15,-4 4 1 16,-2 0 0-16,0 0-4 15,-1 1 0-15,1 13 1 16,-3 4 3-16,1 3 1 16,-3 3 6-16,-2 0-7 15,0 6 2-15,0 0 1 16,0-2 0-16,0 4-3 16,0 2 1-16,0 0 2 15,0 1-1-15,0-2-2 16,0-2 0-16,0 1-2 15,0-4 4-15,11-2-2 0,0-1 0 16,7-2 1-16,-3-2-1 16,6-7 0-16,-3 1 0 15,-1-7-1-15,-3-2 1 16,-3-3-2-16,-5-3-6 16,-1 0-1-16,0 0 9 15,-1 0 0-15,-2-11 2 16,-2-7-4-16,0 3-1 15,0-2 0-15,0 5 3 16,0 2 0-16,-2 6-3 16,-2 2 0-16,-1 2-7 15,0 0 10-15,1 0 1 0,-2 0 0 16,-1 16 1-16,3 7 0 16,1 0-2-16,3 8 0 15,0 0 0-15,0 8 0 16,7 1 2-16,6 3-2 15,3 4 0-15,-3 3 2 16,0 2-2-16,1 4 0 16,-5 0 0-16,-1 1-2 15,0-3 4-15,-2 2-2 16,-2 0 0-16,1-6 1 16,-3-4-1-16,0-6 0 15,-2-10 0-15,0-2-1 16,0-7 1-16,0-3 0 0,0-3 4 15,-13-1-3-15,-7 3 4 16,-5-1-5-16,-6 2 0 16,-3-2 0-16,1-3 2 15,6-2-2-15,1-1 0 16,8-2 1-16,2-4-4 16,5 0-17-16,9 0-77 15,0-4-92-15</inkml:trace>
  <inkml:trace contextRef="#ctx0" brushRef="#br0" timeOffset="12349.82">12620 7567 330 0,'0'0'16'15,"0"0"-6"-15,0 0-9 16,0 0 0-16,0 0 1 16,0 0-3-16,0 0 1 15,-7 25 0-15,16-4 11 16,1 8-2-16,-1 5 3 0,-1 10 10 16,-2 8-12-1,-2 12 5-15,-4 13-1 0,0 7-3 16,0 5 19-1,0 6-20-15,-2-1-1 0,-6 3-1 16,-2-6-8-16,3-5 8 16,3-17-8-16,4-9 1 15,0-6 3-15,0-5-4 16,0-5 0-16,0-4 2 16,0-2 0-16,0-6-1 15,0-1-1-15,0-5 1 16,0-5-1-16,0-2 0 0,0-4 0 15,0-2 0 1,0-4 2-16,0 0-2 0,7-4 0 16,9 2 1-16,8-4 1 15,8 0-2-15,5-3 0 16,7 0 0-16,10 0 2 16,6 0-2-16,7 0 0 15,9 0 1-15,8 0-3 16,3 0 2-16,-2 1 0 15,0 3-2-15,-7 1 3 16,-2-1-1-16,-1-2 0 16,-2 2 0-16,1-1-1 15,-3 0 1-15,-2 1 0 0,-3-2-1 16,-11 0 3 0,-4 4-2-16,-13-2 0 0,-9 0 0 15,-9-2-3-15,-9 1 3 16,-4-3 0-16,-5 0 0 15,-2 0 2-15,0 0-1 16,0 0-1-16,0-23 1 16,0-7-1-16,0-10 0 15,-5-9 0-15,-8-9-1 16,3-4 4-16,-4-10-4 16,3-5 1-16,1-3 0 15,2-2-2-15,1 5 2 0,1 4 0 16,1 4 0-1,-2 9 2-15,3 1-2 0,4-3 0 16,0 8 0-16,0-3-1 16,0 7 1-16,14 6 0 15,1 5-1-15,-1 6 3 16,-6 6-2-16,1 5 0 16,-3 2 0-16,0 6-1 15,-4 2 1-15,0 5 0 16,-2 0 0-16,0 1 3 15,0 2-3-15,0 0 0 16,0 0 0-16,-4 0-1 16,-6-3 1-16,-1 2 0 15,-1-1-2-15,-3-1 5 16,-1-2-3-16,-1 1 0 16,-8 2 0-16,-4-1-2 15,-8 1 2-15,-13 3 0 0,-8-2-1 16,-13 0 4-16,-4-3-3 15,-4 2 0-15,2-2 2 16,5 2 11-16,5-3-11 16,9 2 5-16,0-1 4 15,8-1-9-15,5 4 2 16,-4-1-4-16,4 0 1 16,-3 3-2-16,-4 3 1 15,0 0 0-15,2 0-1 16,3 6 3-16,7 5-2 0,9-3 0 15,10-2 0 1,13-4-7-16,3 2 7 0,5 0-25 16,0 2-23-16,0 0-30 15,15 4-16-15,-3-4-182 16</inkml:trace>
  <inkml:trace contextRef="#ctx0" brushRef="#br0" timeOffset="-169254.33">5768 9119 154 0,'0'0'22'16,"0"0"-2"-16,0 0-3 15,0 0 9-15,0 0 8 16,0 0-10-16,0 0-4 15,0 0-6-15,-7-19-14 16,7 19 9-16,0 0-9 16,0 0 1-16,0 0 7 15,0 0-7-15,-2 0 1 16,0 0 1-16,2 0-2 16,-4 0 2-16,4 0-3 0,-3 0 5 15,3 0-6-15,0 0 1 16,0 0 0-16,0 0 0 15,0 0-4-15,0 0 3 16,0 1-6-16,-4 4 6 16,1 1-1-16,-1 0 2 15,1 0-13-15,-1 0-56 16,2 2-17-16,0-4 29 16,0 3-25-16</inkml:trace>
  <inkml:trace contextRef="#ctx0" brushRef="#br0" timeOffset="-169194.17">5768 9119 61 0</inkml:trace>
  <inkml:trace contextRef="#ctx0" brushRef="#br0" timeOffset="-168514.79">5768 9119 61 0,'-96'43'51'0,"94"-43"-12"0,0 0 5 0,0 0-2 0,-1 0 1 16,1 0 8-16,2 0-19 16,0 0-14-16,0 0 3 15,0 0-18-15,0 0 2 16,0 0-4-16,0 0 0 15,0 0-1-15,7 0 5 16,11 0 0-16,6 0 16 16,5-2-9-16,9-8 6 0,4-4-7 15,2 2-9-15,8 1 2 16,0 2-4-16,-2 1 0 16,-5 2 0-16,-7-1 0 15,-7 3 0-15,-6 0 1 16,-5 0 1-16,-7 2-2 15,-2-1 0-15,-7 0 0 16,-1 2 2-16,-3-4-2 16,0 1-4-16,0 1-32 15,-9-4-21-15,-2 3 11 16,-3-2-14-16,1 2-13 16,-2 0 2-16,1 0-9 15,3 1 72-15,-3-2 8 0,4-5 20 16,-3 2 7-1,3-2-2-15,4 0 0 0,1 3 16 16,5 2 13-16,0 4-4 16,-2-2-12-16,0 3-11 15,2 0 2-15,-2 0-17 16,2 0-1-16,0 0 1 16,0 0-12-16,0 0 0 15,15 0 0-15,12 0 1 16,4-2 3-16,7 2-4 15,-1 0 0-15,4 0 10 16,-3 0-10-16,-3 0 2 0,-6 0 3 16,-2 2-5-1,-7 10 6-15,-7-2-6 0,-4 4 0 16,-5 1 12 0,-4-1-12-16,0 0 9 0,0 1 6 15,-6 3-8-15,-11-1 8 16,-6 1-9-16,-2 0-5 15,3-2 4-15,2 0-5 16,2-3 0-16,5-2 0 16,1-1 3-16,2-1-6 15,3-1-12-15,7 5-77 16,0 3-41-16</inkml:trace>
  <inkml:trace contextRef="#ctx0" brushRef="#br0" timeOffset="-166810.27">4585 11414 126 0,'0'0'19'0,"0"0"1"15,0 0-3-15,0 0 14 16,0 0 11-16,0 0-20 16,-11-11-7-16,11 9 6 15,0 2-3-15,0-1 3 16,0 1-3-16,0 0-9 16,0 0 10-16,0 0-19 15,0 0 0-15,0 0-1 16,7 0 1-16,17 0 5 15,10 1 4-15,6 4-4 0,9-5 20 16,6 0-13-16,3 0-5 16,0 0 1-16,0-3-3 15,-4 0 3-15,-4-3-7 16,-5 2 1-16,-7 1 3 16,-5-1-5-16,-6 3 0 15,0-3 2-15,-2-5-1 16,-1 2 0-16,-2-2-1 15,-1-1 0-15,-6 3-3 16,-1 0 3-16,-6 3 0 0,-4 2 2 16,-1 0-2-1,-3 2-1-15,0 0-3 0,0 0-10 16,0-2-7 0,-9 1-32-16,-4-2 17 0,-3 2 9 15,1-6-3-15,-1 1 10 16,1 2 7-16,1-1 13 15,5 0 6-15,1 1 1 16,0-1 8-16,2 0 12 16,3 0-6-16,1 1 3 15,2 2-7-15,0-1 1 16,0 3 3-16,0 0-21 16,0 0 0-16,5 0 7 15,15 0-7-15,5 0 3 16,6 0 4-16,2 9-5 0,3 1 8 15,1-1-8-15,-1 1 4 16,-3 0-4-16,-6-2-1 16,-4 0 1-16,-13 1-2 15,-7-2 1-15,-3 0 5 16,0 0-1-16,0 2 19 16,-20 2-5-16,-11 2-17 15,-6 1 0-15,-2 0-2 16,1-5 0-16,5 2-4 15,6-5 1-15,11-4-32 16,14-2-67-16,2 0-133 16</inkml:trace>
  <inkml:trace contextRef="#ctx0" brushRef="#br0" timeOffset="-153504.12">14286 10862 226 0,'0'0'22'0,"0"0"-12"0,0 0-10 16,0 0 4-16,0 0 2 15,0 0 0-15,0 0 13 16,-6 0-9-16,6 0 2 15,0 0 4-15,0 0 2 16,0 0 6-16,0 0-1 16,0 0-11-16,0 0 7 15,0 0-15-15,2 0 3 16,-2 0 2-16,0 0-8 16,2 4 4-16,0 12-5 0,0 6 2 15,2 0 10 1,5 2-11-16,3-2 0 0,5 3 17 15,6 2-16-15,4-4 4 16,-1 3-1-16,6 0-5 16,-1-3 11-16,0-4-10 15,-2-1-1-15,0-6 1 16,2-4 2-16,0-2-2 16,7-6-1-16,0 0 0 15,1 0 3-15,2-14-1 16,-1-4-2-16,-2-3 3 15,-3 0-2-15,-6 1 2 0,-6-2-3 16,-3 0 0-16,-7 0 2 16,1 0-2-1,-7 1 0-15,-3 3 6 0,-4 4-5 16,0 1 7-16,0 1-8 16,0 4 0-16,0 1 7 15,0 3-5-15,0 2 5 16,0 2-4-16,0 0 0 15,0 0-3-15,0 0 0 16,0 0-1-16,0 0-5 16,0 0-7-16,0 0-16 15,0 0-9-15,0 0-11 16,0 0-7-16,-2 0-15 16,-9 8-63-16</inkml:trace>
  <inkml:trace contextRef="#ctx0" brushRef="#br0" timeOffset="-129825.49">7974 11337 132 0,'0'0'0'15,"0"0"-2"-15,0 0 2 16,0 0-4-16,0 0-2 15,0 0-42-15</inkml:trace>
  <inkml:trace contextRef="#ctx0" brushRef="#br0" timeOffset="-129320.85">7974 11337 213 0,'-92'59'32'16,"90"-61"-13"-16,2 2 1 15,0-2 24-15,0-4-16 16,0-2-6-16,0-5-8 15,0-5-10-15,11-6 8 16,5-3-6-16,-1-4 2 0,1 3 4 16,-3-2-8-1,1-5 3-15,-1-2-7 0,0-7 3 16,1 4-3-16,-1 1 0 16,-3 9 0-16,-6 9 4 15,-2 4-1-15,0 7-1 16,-2 4 3-16,0 4-5 15,0 2 15-15,0 0-15 16,0 0-1-16,0 8 1 16,0 22 1-16,0 14 5 15,0 9 1-15,0 4-6 16,0-4 15-16,0-6-14 0,0-8-1 16,0-7 2-16,13-7-1 15,3-7-2-15,1-8 0 16,2-9-11-16,-3-1 5 15,-3 0-47-15,-5-14-94 16</inkml:trace>
  <inkml:trace contextRef="#ctx0" brushRef="#br0" timeOffset="-129037.65">8346 10597 378 0,'0'0'8'15,"0"0"-5"-15,27 160 8 0,-12-83 6 16,3 6 6-16,-5 3 0 16,-3 2-19-16,-8-4 2 15,-2-8-6-15,0-9 3 16,0-13-2-16,-10-7-1 15,-5-2 0-15,-1-8-2 16,1 1-2-16,2-13-19 16,-3 0-83-16,5-17-101 15</inkml:trace>
  <inkml:trace contextRef="#ctx0" brushRef="#br0" timeOffset="-127619.09">8618 10709 273 0,'0'0'18'0,"0"0"-11"16,0 0-7-16,46 107 3 15,-25-33 27-15,1 12 22 16,-3 7-14-16,0 2-22 16,-11-6 2-16,-1-6-13 15,-7-13 10-15,0-14-15 16,0-17 0-16,0-10 0 15,0-12 3-15,0-13-3 16,0-4 5-16,-7 0-5 16,-10-31 8-16,-3-15-8 15,-3-19-5-15,-2-15 3 16,4-14 4-16,0-9-4 16,13-1 1-16,8 7-10 15,0 16 11-15,11 18-3 0,20 16 3 16,2 19-4-16,3 17 6 15,2 11-2-15,0 11 0 16,-3 27 1-16,-3 12-1 16,-10 12 2-16,-7 8-2 15,-7 2 7-15,-8-1-5 16,0-3-1-16,-16-8-1 16,-11-6 1-16,-4-10 0 15,-1-9-1-15,1-12 0 0,4-6 1 16,10-10 3-1,7 0-4-15,6-7 0 16,4 0 1-16,0 0-6 16,14 0-5-16,15 0 10 0,11 0-1 15,6 0 4-15,4 0-3 16,-1 0 0-16,-5-11 1 16,-6-6-5-16,-5-6 4 15,-4-2 0-15,-4-8 3 16,-5-3-2-16,-7-2-1 15,-6 2 0-15,-7 2 1 16,0 2-6-16,0 3 5 16,-18 1 0-16,-2 5-4 15,1 5 3-15,0 5 1 16,1 12 0-16,5 1 0 16,-1 8-4-16,6 22 4 0,1 8 0 15,3 7 0-15,4 3 2 16,0-5-2-16,2-3 0 15,11-4 2-15,5-8-6 16,-1-4 4-16,4-10 0 16,4-5-5-16,-3-8 5 15,5-1 0-15,4 0 0 16,-3-10 2-16,7-14-2 16,-4-6 0-16,-5-7 0 15,0-10 0-15,-3-3 2 16,-3-6-2-16,-7 1 0 15,-8 1 1-15,-5 0-2 16,0 3 1-16,-11-1 0 0,-14 4-2 16,0 3 4-16,4 10-2 15,3 14 0-15,5 11 0 16,7 8-2-16,6 2 2 16,0 8 0-16,0 20-3 15,12 11 4-15,15 10-1 16,11 5 0-16,4 0 2 15,7 5-3-15,-3 0 1 16,-1 2 0-16,-5-1 1 16,-11 0 1-16,-8 1-2 15,-13-1 0-15,-8-2 3 16,-4-4-1-16,-25-4-2 0,-4-6 0 16,-1-10 2-16,5-13 1 15,5-14-3-15,3-7 1 16,0-3 2-16,5-26-1 15,3-7-2-15,8-8 0 16,5-4-6-16,0-6 6 16,18-3 0-16,15 3-1 15,0 1 6-15,1 7-10 16,-3 11 5-16,-2 7 0 16,-5 12-1-16,-5 7 2 15,-6 9-2-15,1 0 1 16,-4 25 0-16,1 11 0 15,3 8 1-15,-3 0 0 0,3 1 9 16,-1-8-9 0,5-6-1-16,-1-8 0 0,4-9 4 15,-6-5-10-15,3-9 5 16,-7 0-13-16,-2-6-15 16,-4-21-98-16</inkml:trace>
  <inkml:trace contextRef="#ctx0" brushRef="#br0" timeOffset="-127488.74">9694 10893 351 0,'0'0'0'0,"0"0"0"16,0 0-15-16,0 0 1 0,0 0-36 15</inkml:trace>
  <inkml:trace contextRef="#ctx0" brushRef="#br0" timeOffset="-126668.33">10057 11059 268 0,'0'0'1'15,"0"0"9"-15,74 126-7 16,-54-93 8-16,-1-12 8 0,-3-9-3 16,-5-4-6-16,-2-5-7 15,-7-3 4-15,-2 0 33 16,0 0 12-16,-11-9-32 16,-11-11-20-16,0-4 3 15,4-3 0-15,5 0-3 16,5 3 0-16,8 2-7 15,0 4 13-15,0 2-6 16,0 2 0-16,0-3 1 16,4 1-4-16,4 0 3 15,3 1 0-15,3 0-3 16,-3 4 5-16,2 2-2 0,1 1 0 16,-1 3 4-16,5 0-8 15,-3 5 4-15,-1 0 0 16,1 0-4-16,-1 13 5 15,1 8-1-15,-1 8 7 16,1-2-5-16,-1 6 7 16,-1-3-9-16,-2-1 0 15,0 2 12-15,-4-3-11 16,-1-4-1-16,-1-4 0 16,-3-8 3-16,-2-4-5 15,0-6 2-15,0 0 0 16,0-2 9-16,0 0-7 15,0 0-2-15,2 0 0 16,3 0 1-16,4-6-3 16,0-10 1-16,7 0 1 0,-1-6-5 15,3 1 5-15,-1 0-5 16,4-2-6-16,-1 4-1 16,-3 1 11-16,-1 2-3 15,-3 2 4-15,1 1-3 16,-5 2 3-16,-1 2 0 15,-1 2 0-15,0 1 3 16,-2 2-5-16,-3 1 2 16,0 3 0-16,-2 0-1 15,2 0 1-15,7 0-1 16,3 20 1-16,0 7 4 16,2 2 13-16,2 1-17 0,0-7 1 15,1 4 1-15,5-12-1 16,-2-1-1-16,5-8 0 15,-3-6-5 1,1 0 4-16,-8-6-29 0,-4-15-84 16,-11-2-166-16</inkml:trace>
  <inkml:trace contextRef="#ctx0" brushRef="#br0" timeOffset="-126533.33">10561 10846 261 0,'0'0'25'16,"0"0"-25"-16,0 0-1 16,0 0-9-16,0 0-56 15</inkml:trace>
  <inkml:trace contextRef="#ctx0" brushRef="#br0" timeOffset="-126235.54">10910 11015 269 0,'0'0'9'15,"0"0"-1"-15,0 0-8 16,47 107 23-16,-38-90 8 0,-5-3-27 16,-2-3 26-1,-2-7-29-15,0-4 12 0,0 0 15 16,0-3 19-16,0-19-23 15,-8-7-23-15,-5-9-1 16,3-1 0-16,4 1-1 16,4 1 1-16,2 3-1 15,0 6 1-15,0 0-3 16,18 5 3-16,3 0-5 16,6 3-13-16,2 8-44 15,0 5-45-15</inkml:trace>
  <inkml:trace contextRef="#ctx0" brushRef="#br0" timeOffset="-125052.25">11859 10957 406 0,'0'0'0'0,"0"0"26"16,0 0-26-16,0 0 11 15,3-135 13-15,23 89-20 16,3-2 4-16,3 0-8 0,-5 4 5 16,-5 1-7-16,-9 6 2 15,-7 5 0-15,-6 9 0 16,0 7 0-16,0 6 0 16,0-2 0-16,-6 2 2 15,0 2-4-15,3 0 2 16,1 6 0-16,2-1 0 15,0 3 0-15,0 0 0 16,0 0-1-16,0 0-3 16,0 0-3-16,7 0-1 15,1 9-25-15,1-1-5 16,1 2-20-16,-2-4 20 0,-1 0 28 16,-1-2 7-16,-3-4 1 15,-1 1 2-15,-2 2 0 16,0-3 1-16,0 2 0 15,0-2-1-15,3 0 0 16,-1 0 3-16,-2 0-4 16,2 0 1-16,-2 0 0 15,0 2 0-15,2 0 1 16,0 0-1-16,-2 2 0 16,2-2 2-16,1-2 0 15,-3 0-2-15,0 2 0 16,0 2 14-16,0 4-5 15,0 3 7-15,0 2 0 0,-9 6-16 16,-14 2 11-16,-1 9-11 16,-8 6 4-16,-1 9 28 15,-5 7-17-15,3 4 8 16,-1 3-12-16,5-4-11 16,2-1 17-16,7-4-17 15,9-3 0-15,10-11 2 16,3-8-2-16,0-8-1 15,24-10-1-15,5-8 2 16,7-2-3-16,9-8 3 16,3-20 0-16,4-9 9 15,-5-7-8-15,-9-1-1 0,-9-7 0 16,-8-1 4-16,-9-1-9 16,-10 0 5-16,-2-4-5 15,-2-3 3-15,-20 4-14 16,4 8 4-16,5 10 8 15,4 16 4-15,7 9 0 16,0 13 0-16,2 1 0 16,0 0-2-16,0 23 3 15,8 11-1-15,7 10 11 16,6 5-8-16,-3 5 12 16,-1 0-13-16,6 1 0 15,-1-12 5-15,7-5-6 16,5-10-1-16,-1-6 0 15,2-8 3-15,-1-2-9 16,-5-7 5-16,-2-4-67 0,-3-1-50 16</inkml:trace>
  <inkml:trace contextRef="#ctx0" brushRef="#br0" timeOffset="-124635.49">12454 10578 365 0,'0'0'29'0,"0"0"-25"16,0 0 0-16,0 0 2 15,7 128 8-15,13-78 2 16,2 4 3-16,-1 0-19 16,-8-4 3-16,-5-6-1 15,-2-9 1-15,-4-13-1 16,-2-11-2-16,0-11 0 16,0 0 9-16,0-5 26 15,0-23-22-15,-2-12-13 16,-6-9 4-16,4 3-12 15,4-2 8-15,0 6-1 0,0 8-2 16,12 6 1-16,1 10-3 16,5 4-6-16,1 3-30 15,4 5-4-15,2 6-51 16,-4 0-13-16</inkml:trace>
  <inkml:trace contextRef="#ctx0" brushRef="#br0" timeOffset="-124117.7">12853 10539 356 0,'0'0'49'16,"0"0"-46"-16,0 0 18 15,0 0-21-15,0 0 1 16,0 0 9-16,-29-60-7 16,20 60-1-16,-11 20 8 15,-6 18-8-15,-3 8 17 16,0 11-12-16,4 2-1 15,3 2 5-15,9-1-10 16,6-4-1-16,7-11 0 0,0-16 4 16,7-15-11-1,22-14 4-15,6 0 3 0,3-10 12 16,0-18-9-16,-5-5-3 16,-2-9 0-16,-6 7 4 15,-5 6-2-15,-7 8-2 16,-3 12 0-16,-2 9-5 15,1 0 5-15,7 25 0 16,1 11-1-16,4 8 4 16,-4 4 0-16,-3 0-3 15,-3 1 0-15,-5-3-7 16,-6-2-49-16,0 4-29 0,-13-6-58 16</inkml:trace>
  <inkml:trace contextRef="#ctx0" brushRef="#br0" timeOffset="-123934.74">12713 11323 468 0,'0'0'42'16,"0"0"-7"-16,0 0-23 16,0 0-11-16,0 0 13 15,0 0-12-15,65-52 0 16,-19 34 0-16,1 0-2 15,-1-3-4-15,2-4-18 0,-2 4-68 16,-5-2-45-16</inkml:trace>
  <inkml:trace contextRef="#ctx0" brushRef="#br0" timeOffset="-123769.95">13274 10893 500 0,'0'0'47'0,"0"0"-21"16,0 0 10-16,0 0-22 16,0 0-13-16,0 0-1 15,0-23-5-15,0 23-35 0,0 14-110 16</inkml:trace>
  <inkml:trace contextRef="#ctx0" brushRef="#br0" timeOffset="-81553.17">8001 12033 49 0,'0'0'263'16,"0"0"-253"-16,0 0-8 15,0 0 11-15,0 0 8 16,0 0 3-16,0 0-2 16,-58-67-6-16,53 60 1 15,-1 1 2-15,-2 0-5 16,0-2 14-16,1 4-11 16,1 0-4-16,4-1 1 15,-4 5-10-15,4-4 9 16,2 3-9-16,0-1-4 0,0-2 5 15,0-2-4 1,2 0-1-16,19-2 0 0,6-2 2 16,2 0-3-16,2 0 1 15,-2 2 0-15,-2 2-2 16,0 6 2-16,-6 0-1 16,-3 0-1-16,-2 15-1 15,-7 8 2-15,-7 3 1 16,-2 6 0-16,0 6 10 15,-18 0-8-15,-9 4 0 16,2-1 4-16,0-3-5 16,0 0 9-16,4-4-10 15,6-9 2-15,4 0-2 16,4-8 0-16,7-6 0 16,0-1-2-16,0-6-9 15,2 0 8-15,19-4 3 16,0 0-6-16,6 0 5 0,2-12-28 15,2-10-35-15,-4-9-32 16,0 2-77-16</inkml:trace>
  <inkml:trace contextRef="#ctx0" brushRef="#br0" timeOffset="-81284.01">8325 11497 379 0,'0'0'36'0,"0"0"-34"15,0 0 1 1,139 49 4-16,-85-1 28 0,-6 18 0 16,0 14 9-16,-13 6-22 15,-8 3-14-15,-12-5 6 16,-11 3-5-16,-4-4 4 15,-6 0-2-15,-25-1-11 16,-7-4 0-16,-7-7-1 16,3-10-27-16,6-10-45 15,10-19-88-15</inkml:trace>
  <inkml:trace contextRef="#ctx0" brushRef="#br0" timeOffset="-80683.79">9133 12003 367 0,'0'0'166'16,"0"0"-162"-16,0 0-2 16,0 0-1-16,0 0-1 15,0 0 5-15,-103 115-2 16,103-61 5-16,0 4-8 16,8 1 0-16,11-7 2 0,5-4-2 15,5-13 0-15,5-6 0 16,1-14 3-16,-2-11-6 15,-1-4 3-15,-3-4 0 16,-5-25 7-16,-6-16-7 16,-7-10 4-16,-6-10-2 15,-5 0 0-15,-5 8-2 16,-22 7 0-16,-4 10 0 16,-4 7-2-16,1 12 2 15,-1 6 0-15,6 9 0 16,2 6 0-16,5 0 0 15,3 4-10-15,6 13-29 16,5 0-40-16,3-5-75 16</inkml:trace>
  <inkml:trace contextRef="#ctx0" brushRef="#br0" timeOffset="-80167.07">9659 12230 358 0,'0'0'21'0,"39"109"-9"0,-21-54-7 16,-7-6 1-16,2-11 16 15,-3-7 1-15,-4-6-4 16,-1-5-16-16,-5-8-2 15,0-4 12-15,0-7-1 16,-19-1 7-16,-14 0-18 16,-13-19-1-16,-4-12 0 15,4-4 2-15,5-10 3 16,15-7 5-16,10-4-9 16,12-6 1-16,4 2-1 15,4-2 0-15,30 6-2 16,6 3-3-16,5 7 2 15,1 10-3-15,-1 6 5 16,-5 11 0-16,-7 11-1 0,-6 8 1 16,-4 0-1-16,-8 8 1 15,-4 21 0-15,-11 7 12 16,0 8-4-16,-13 2 4 16,-16-2-6-16,-5-1-5 15,-1-4 4-15,-3-2-4 16,-5-3 0-16,3-2 1 15,0-8-2-15,9-8-6 16,9-10-8-16,13-6-33 16,9-9-37-16,0-28-69 15</inkml:trace>
  <inkml:trace contextRef="#ctx0" brushRef="#br0" timeOffset="-79733.24">9883 11658 19 0,'0'0'339'16,"0"0"-324"-16,0 0-12 16,0 0 21-16,116 81 29 15,-74-22-13-15,0 9-19 16,-3 7-9-16,-8-2-6 16,-11-9-5-16,-7-5 7 15,-6-6-8-15,-7-9 1 16,0-8 2-16,0-15-3 15,0-8 0-15,0-13 7 16,-4 0 2-16,-3-2-5 16,2-20-4-16,5-8 0 0,0-6-2 15,7 0 2-15,15-2 0 16,5 4 0-16,4-1-2 16,2 5 2-16,-2 8 0 15,-2 9 0-15,-4 6-2 16,-2 7 2-16,-4 4 0 15,-3 22 2-15,2 10 5 16,-5 2 5-16,0 5 2 16,1-3-11-16,-1-4 6 15,3-6-9-15,-3-6 0 16,1-9 0-16,-3-6-2 16,-5-5-6-16,-3-4-17 15,-3 0-42-15,0-18-58 0</inkml:trace>
  <inkml:trace contextRef="#ctx0" brushRef="#br0" timeOffset="-79579.05">10471 11899 57 0,'0'0'445'0,"0"0"-430"15,0 0-15-15,0 0-8 16,0 0-25-16,0 0-30 15,11-14-51-15</inkml:trace>
  <inkml:trace contextRef="#ctx0" brushRef="#br0" timeOffset="-79050.16">10770 12006 33 0,'0'0'363'16,"0"0"-322"-16,0 0-21 15,63 130 21-15,-48-88-4 16,1-2-14-16,-1-2-7 16,3-5-15-16,-3-12 0 15,1-9 3-15,-3-8-3 16,1-4 4-16,3-10-3 16,6-28 0-16,2-12-2 0,2-9-16 15,-1-1 5 1,0 9 7-16,-1 5-13 0,-5 10 17 15,-4 15-1-15,-5 9 1 16,-6 12-1-16,-1 0 1 16,-2 22 0-16,0 19 5 15,-2 6 8-15,2 6-4 16,1-6-4-16,6-3-5 16,6-9 4-16,6-14-4 15,3-8 0-15,4-13 3 16,5 0-3-16,0-26 6 15,0-12-6-15,1-6 1 0,-3 0 0 16,-10 3-1-16,0 7 0 16,-7 10 1-16,-8 10 1 15,1 10-2-15,-5 4 0 16,2 0 1-16,0 12 9 16,4 16 14-16,3 3-7 15,-3-2-7-15,6-4-8 16,1-3 1-16,1 0-3 15,2 2-5-15,-2 2-9 16,5-1-54-16,6-4-97 16,4-13-134-16</inkml:trace>
  <inkml:trace contextRef="#ctx0" brushRef="#br0" timeOffset="-78907.52">12109 12234 586 0,'0'0'72'0,"0"0"-72"16,0 0 0-16,0 0 3 16,0 0-3-16,0 0-30 15,-11 5-95-15</inkml:trace>
  <inkml:trace contextRef="#ctx0" brushRef="#br0" timeOffset="-75836.53">4061 14159 135 0,'0'0'19'0,"0"0"-8"15,0 0 3 1,0 0 6-16,0 0-8 0,0 0 4 15,0 0 11 1,-29-31-8-16,29 31-3 16,-2 0 4-16,2 0-6 0,-2 0 8 15,0 0-10-15,2 0 2 16,0 0 12-16,0 0-8 16,0 0 7-16,0 0 3 15,0 0-8-15,0 0 8 16,0 0-12-16,0 0-4 15,0 0 7-15,0 0-12 16,0 0-3-16,0-1-4 16,0-2 2-16,0 3-1 15,0-2-1-15,0 1 0 0,0-5 3 16,13-2-1 0,9-4 2-16,5 0 0 0,7 1-3 15,8 0 5-15,5-2-6 16,-1 8 0-16,6 1 1 15,-8 4-1-15,-9 0 0 16,0 4-1-16,-10 8 3 16,-4 2-5-16,-7-3 3 15,-3 4-2-15,-7-5-2 16,-2 0 4-16,-2-1-2 16,0 0 1-16,0-1 2 15,0-2 8-15,0 0-9 16,0 0 0-16,0 0 3 15,0-2-3-15,0-2 0 0,0-2 0 16,0 0-9-16,9 0 9 16,2 0-3-16,2 0 3 15,8 0 6-15,1 0-5 16,7 0-1-16,7-2 0 16,2-1 3-16,1 3-2 15,-1-2-1-15,3-1 0 16,-6 1-1-16,-1-4 2 15,-8 4-1-15,-3 0 0 16,-6 0 2-16,-8 0-2 16,1 2 0-16,-8-2 0 15,-2 2-1-15,0 0 2 16,0 0-1-16,0 0 0 0,0 0 2 16,0 0-2-16,0 0 0 15,0 0-5-15,0 0-6 16,0 0-70-16,0 0-120 15</inkml:trace>
  <inkml:trace contextRef="#ctx0" brushRef="#br0" timeOffset="33553.55">13357 13806 68 0,'0'0'6'0,"0"0"-6"16,0 0-18-16,0 0 5 15,0 0 9-15,0 0 1 16,0 0-14-16,0 0 15 0,-10 40 2 15,10-36 0 1,0 0 8-16,0-2 1 0,0 0 2 16,0 0-5-16,0-2-4 15,0 4 11-15,0-4-5 16,0 2 0-16,0 0 5 16,0 0-1-16,0-2 5 15,0 0-11-15,0 0-4 16,0 0 34-16,0 0 8 15,0 0 3-15,0 0-5 16,0 0-10-16,0 2-6 16,0 0-9-16,0 2-7 15,0 2 9-15,0 4 0 16,0 0 16-16,0 0-13 0,3 3-15 16,0-4 0-16,1-1-7 15,0 2 0-15,1 0 0 16,1 0 0-16,1 5-6 15,0 3-91-15,-5-3-288 16</inkml:trace>
  <inkml:trace contextRef="#ctx0" brushRef="#br0" timeOffset="34946.77">13651 14084 188 0,'0'0'28'0,"0"0"-12"0,0 0-4 16,0 0 8-16,0 0-6 15,0 0-6-15,-9-13 8 16,9 13 3-16,0 0 1 15,0 6-5-15,0 10 3 16,0 6 19-16,0 4-19 16,0 2-9-16,-2 2 3 15,0-2-9-15,0 3 4 0,2-6-5 16,0-5-1 0,0-2 1-16,0-6-2 0,0-6 0 15,0-2 0-15,0-1 2 16,6-3-3-16,0 0 1 15,6 0 0-15,1-21 10 16,2-7-9-16,4-8-1 16,-1-3 0-16,-1 6-5 15,1 3 1-15,-5 4-4 16,-1 8 8-16,-6 8-3 16,-1 7 3-16,-3 3-1 15,0 0 1-15,5 0-6 16,0 0 5-16,4 17-1 15,0 7 2-15,0-1 2 0,0 6-1 16,-2-3 0-16,-3-6 1 16,0-2 2-16,0-2-4 15,-2-8 0-15,1-4 0 16,-1-2-4-16,0-2 3 16,4 0-4-16,-2 0 4 15,3-10-6-15,-1-11 4 16,0-4-17-16,-2 3 4 15,-1 4 15-15,-3 8-4 16,-2-1 5-16,0 5 0 16,0 4 2-16,2-3-2 15,0 5 0-15,5 0 0 16,0 0-5-16,2 0 2 16,-1 0 1-16,2 6-1 0,-1 7 6 15,-1 4 3-15,3-1-6 16,-1-2 2-16,0 0 3 15,4-8-5-15,-3-2 3 16,2-1 2-16,3-3-1 16,1 0 7-16,2 0-10 15,-1-11 5-15,-1-5-3 16,-3-1-3-16,-3-4 0 16,-3 0 2-16,-5 4 1 15,-3 3-2-15,0 0-1 16,0 7 0-16,0-2 1 0,-5 5 1 15,-1 0-2 1,-3 4 2-16,2 0 1 0,0 0-1 16,3 0-1-16,-5 17 0 15,3 4 2-15,-2 3-3 16,2 0 0-16,6 1 0 16,0-6 3-16,0-1-6 15,0-4 3-15,6-2-10 16,8-4-8-16,-1-2-11 15,3-4-15-15,2 0-23 16,2-2-20-16,3 0-58 16</inkml:trace>
  <inkml:trace contextRef="#ctx0" brushRef="#br0" timeOffset="35412.78">14417 14115 226 0,'0'0'76'16,"0"0"-40"-16,0 0-21 16,0 0 12-16,0 0-2 15,0 0-25-15,-20 4 0 16,15 14 5-16,-1 9-4 16,-3-2 2-16,3 5-3 15,4-4 0-15,2 4 7 16,0-6-7-16,0-4 0 15,0-2 0-15,8-9 4 0,3-6-5 16,1 0 1-16,-1-3 0 16,-1 0 0-16,0 0 0 15,1-11 0-15,-2-9 8 16,0-4-6-16,-2-2-4 16,-5 0-6-16,0 2 5 15,-2 2 1-15,0 4 3 16,0 3-1-16,0 10 5 15,0 3 0-15,0 2 15 16,0 0-14-16,0 0-3 16,0 5-3-16,9 8 0 15,2-1 1-15,0 2 1 16,2-1-1-16,1 2-1 0,-3-7 0 16,0 0-5-16,0-3-2 15,-2-5-24 1,0 0-8-16,2 0-30 0,0 0-66 15</inkml:trace>
  <inkml:trace contextRef="#ctx0" brushRef="#br0" timeOffset="35764.46">14656 14077 239 0,'0'0'118'0,"0"0"-93"0,0 0-20 16,0 0-3-1,0 0 1-15,0 0 3 0,-11 64 2 16,11-33 8-16,0-2-16 16,2-5 1-1,3-6-1-15,-3-8 2 0,0-5 0 16,0-4-2-16,0-1 0 16,-2 0-2-16,2 0 2 15,0 0 0-15,5-16 14 16,3-8-13-16,0-2 4 15,1-1-5-15,3 8-4 16,-3 5 1-16,1 5 3 16,-4 9 0-16,1 0-2 15,3 0 0-15,1 0-2 0,0 9 4 16,0 1-6 0,3 2-1-16,0 2-29 0,-1 0-29 15,1 2-55-15</inkml:trace>
  <inkml:trace contextRef="#ctx0" brushRef="#br0" timeOffset="35956.24">15041 14247 151 0,'0'0'155'0,"0"0"-126"15,0 0-26-15,0 0 2 16,0 0 15-16,0 0-18 0,74-14 0 15,-55 8-4-15,4-5-8 16,-1 3-38-16,1-5-28 16,-1 1-85-16</inkml:trace>
  <inkml:trace contextRef="#ctx0" brushRef="#br0" timeOffset="36312.6">15362 13939 195 0,'0'0'110'15,"0"0"-71"-15,0 0-8 0,0 0 5 16,0 0-4-16,0 0-15 16,-69-23-10-16,69 23-7 15,0 2 0-15,0 16-7 16,0 8 7-16,9 1 2 15,4 5-1-15,3-2-1 16,-1-1 3-16,3 0-2 16,-3-1 2-16,4-4-3 15,-6-2 0-15,-2-4 3 16,-4-3-1-16,-7 0-2 16,0-3 5-16,0 4-4 0,-21 0 8 15,-2-6-9 1,-2 4-4-16,3-8-2 0,3-2-23 15,6-4-6 1,7 0-25-16,6 0-56 0</inkml:trace>
  <inkml:trace contextRef="#ctx0" brushRef="#br0" timeOffset="36714.55">15689 13952 349 0,'0'0'41'0,"0"0"-33"16,0 0 23-16,0 0-4 0,0 0-17 16,0 0-4-16,-50 50-6 15,38-24 0-15,3-3 1 16,5-3-1-16,2-8 0 15,2-4-1-15,0-6-4 16,0-2 3-16,6 0-1 16,10 0 3-16,-1-6 4 15,4-4-4-15,0 4 2 16,-1 1-4-16,5 5 3 16,-4 0-5-16,4 17 3 15,1 11 1-15,3 6 0 16,-2 4 1-16,-1 1-1 15,-4 4 0-15,-7 0-8 0,-5-2-2 16,-8 6-48-16,0-13-29 16,0-2-21-16,0-5-39 15</inkml:trace>
  <inkml:trace contextRef="#ctx0" brushRef="#br0" timeOffset="37147.91">15743 14512 268 0,'0'0'54'0,"0"0"-40"16,0 0-1-16,0 0-4 16,0 0-4-16,0 0-5 15,-2-129-5-15,22 98-7 16,-1-5-36-16,2 5-3 0,-1-2 23 16,-2 2 10-16,-5 3 5 15,-2 1-33-15,-4 4 45 16,0 2 1-16,-5 6 21 15,3 3 18-15,-3 4 0 16,-2 4 3-16,2 4-7 16,-2 0-21-16,2 0-7 15,0 6-1-15,5 14 9 16,-3 4 6-16,4 2-18 16,0-4 0-16,1 2 2 15,3-7-4-15,0 0 3 16,5-7 4-16,-2-6-6 0,1-4 8 15,-1 0-9 1,1 0 5-16,-1-22 12 0,1-4-3 16,-5-1 0-1,-5 0-9-15,-3 3-5 0,-3 4 3 16,0 0-4-16,0 5 0 16,0 4-2-16,0-2-29 15,0 8-26-15,0 5-117 16</inkml:trace>
  <inkml:trace contextRef="#ctx0" brushRef="#br0" timeOffset="37560.58">16213 14002 356 0,'0'0'25'15,"0"0"-19"-15,0 0 1 16,0 0-2-16,0 0 3 16,-57 103-7-16,49-75 2 15,6 0-1-15,2-4-2 16,0-6 0-16,0-5-1 16,0-4 2-16,0-5-1 15,14-4 1-15,-3 0 2 16,0 0-3-16,5-13 0 15,-6-12-6-15,2 0-9 0,-1 4-8 16,-7 4 21-16,-2 8 2 16,-2 5 4-16,0 4 28 15,0 0 0-15,3 0-19 16,1 0-13-16,6 0-5 16,2 0 5-16,2 12-1 15,-1 2 3-15,0-4-5 16,-1 3 3-16,-3-5-15 15,1 1-17-15,2-3-56 16,1-4-48-16</inkml:trace>
  <inkml:trace contextRef="#ctx0" brushRef="#br0" timeOffset="38082.07">16458 14037 322 0,'0'0'83'15,"0"0"-83"-15,0 0 5 16,0 0 2-16,0 0 5 16,0 0-4-16,29 112-8 15,-15-84 0-15,-6-4 3 16,1 0-3-16,-9 0 0 16,0-2-1-16,0-2 1 15,0-3 7-15,-6-6-7 16,-3-7 0-16,0-4 4 15,4 0-4-15,3 0-12 16,2-8 1-16,0-5 5 0,0-2 2 16,0 3 4-16,12-5 0 15,7-2 2-15,1-1-2 16,7 0 0-16,2-1 0 16,0 2 2-16,0-7-2 15,0 2 0-15,-2-5 0 16,-5 4 0-16,-8-2 0 15,-8 3-4-15,-6 4-5 16,0 7 3-16,-2 4 4 16,-14 5-2-16,1 4 4 15,-1 0 11-15,3 0-8 16,-1 10 0-16,5 5-1 16,3 4-1-16,4 3 12 0,2 2-8 15,0-1-5-15,0-3 7 16,2-2-7-16,11-5 0 15,-1-4-1-15,-2 1-15 16,4-10-11-16,-5 2-47 16,4-2-92-16</inkml:trace>
  <inkml:trace contextRef="#ctx0" brushRef="#br0" timeOffset="38339.94">16857 14127 147 0,'0'0'45'0,"0"0"-26"16,0 0-1-16,0 0 4 16,0 0 6-16,0 0-5 15,43 38 5-15,-43-38 7 16,0 0 19-16,0 0 18 16,0-6-28-16,0-18-32 15,0-4-3-15,0-5-9 16,0 3-1-16,0 1-1 15,6 3-12-15,7 3 0 16,1 1-30-16,3 0-17 16,4 4-2-16,-1 3-60 15,-3 6-4-15</inkml:trace>
  <inkml:trace contextRef="#ctx0" brushRef="#br0" timeOffset="38914.56">17164 13854 226 0,'0'0'107'0,"0"0"-72"15,0 0-4-15,0 0 17 16,0 0 7-16,0 0-27 16,-33-10-12-16,22 12-7 15,0 16-6-15,0 4 3 16,0 4-5-16,6-2 1 16,3-2 0-16,2-2-2 15,0-1 0-15,0-4 0 16,0-5 1-16,0-4-6 15,0-4 1-15,0 1-7 16,7-3 8-16,1 0 2 16,6-11 1-16,4-14 5 15,2-10-1-15,-1-5-4 0,0 1 0 16,-3-3 0-16,-8 3-2 16,-3 3 2-16,-5-4-1 15,2 5 0-15,-2 6-8 16,0 11 8-16,0 10 0 15,0 8 1-15,0 0 11 16,0 5-10-16,0 22 8 16,0 4-1-16,0 9-4 15,0-3 12-15,0-1-10 16,11-1-5-16,0-2 3 16,2-1-4-16,-1-4 0 15,-1-2-5-15,0 1-74 16,-7-5-243-16</inkml:trace>
  <inkml:trace contextRef="#ctx0" brushRef="#br0" timeOffset="40188.58">14063 14954 226 0,'0'0'150'0,"0"0"-127"15,0 0-17-15,0 0-6 16,0 0 19-16,0 0 28 15,87-25-5-15,-49 18-15 16,-2-4-9-16,-3 5 7 16,-4-4-20-16,-4 2-2 15,-4 0 0-15,-5-3-3 16,-3 2 3-16,-3-3-3 16,-8-1 0-16,-2 3 3 15,0-2-2-15,0 2-1 16,-2 5 0-16,-10 1-6 15,1 4 5-15,-3 0-10 0,6 0 3 16,-5 0 8-16,-1 9 4 16,3 10-3-16,3 7-2 15,5-1 2 1,3 8-4-16,0-5 2 0,0 1 1 16,5-6 0-16,10-4 0 15,1-2 0-15,3-9 0 16,0-2-5-16,1-6-23 15,1 0-46-15,2-10-5 16,0-11-42-16</inkml:trace>
  <inkml:trace contextRef="#ctx0" brushRef="#br0" timeOffset="40977.53">14504 14861 220 0,'0'0'108'15,"0"0"-83"-15,0 0-25 16,0 0 13-16,0 0 20 15,0 0-16-15,71 66-4 16,-57-34-12-16,-3 0 2 16,-2-7 4-16,-2-10-7 15,-3-3 8-15,-1-12-8 16,-1 0 1-16,-2 0 12 16,0 0 9-16,0-12 17 15,-5-15-39-15,-9-6 1 16,4-5 0-16,3 0-1 15,5 8 0-15,2 2-1 0,0 12-1 16,0 2-4-16,6 1 6 16,7 8-9-16,4-1 8 15,-2 6-4-15,3 0-1 16,2 0 6-16,0 6-2 16,-2 12 2-16,-1-1 0 15,-1 6 0-15,-5-2 4 16,-1 6-3-16,-4-4 1 15,-4-2 3-15,-2-6-1 16,0-7-4-16,0-4 0 16,0-4 1-16,0 0 4 15,0 0-4-15,0 0 7 16,-2 0-2-16,-4-15-6 0,0-1-2 16,4-3-3-16,2 0 4 15,0 3-2-15,0 0 0 16,14-2-4-16,3 1 3 15,4-1-13-15,1 3 2 16,2-3-9-16,-1 1 11 16,-5 7 13-16,-5 2-7 15,-7 7 7-15,0 1-2 16,-6 0 0-16,2 0 0 16,0 9 2-16,2 10 6 15,0 3 8-15,3 3-10 16,5 4-1-16,-2-5 6 0,3 0-8 15,4-3 4 1,0-2-4-16,-1-3 1 0,2-5 2 16,-3-7-3-16,1-4-1 15,-3 0 9-15,-2 0-7 16,-1-11 5-16,-6-11 2 16,-4-2-9-16,0-11 5 15,0 2-5-15,0 3 0 16,-14 2 2-16,-5 7 1 15,-4 7-3-15,3 2 1 16,2 6 1-16,2 3-4 16,8 3 2-16,1-5-20 15,5 5-25-15,2 0-63 0,0 0-54 16</inkml:trace>
  <inkml:trace contextRef="#ctx0" brushRef="#br0" timeOffset="41296.51">15163 14730 145 0,'0'0'44'15,"0"0"-17"-15,0 0 2 16,0 0 11-16,63 117-18 16,-56-96 14-16,0 2-22 15,-3-5 1-15,-2-9 2 16,-2 0-2-16,0-9 2 15,0 0 14-15,0 0 9 0,0-5-13 16,-11-18-27-16,-3-4 9 16,4-4-5-16,1 1-4 15,4 2 0-15,3 3-1 16,2 10 3-16,0 2-5 16,0 4 3-16,0 2-10 15,7 1-4-15,2 0-42 16,6 0 2-16,1 4-53 15,9-1-164-15</inkml:trace>
  <inkml:trace contextRef="#ctx0" brushRef="#br0" timeOffset="41664.5">15535 14508 309 0,'0'0'154'16,"0"0"-130"-16,0 0-23 15,0 0 1-15,0 0 32 16,0 0-26-16,0 0-5 16,75 48-1-16,-71-28-2 15,-4 6-9-15,0 5-33 16,-18 4-84-16</inkml:trace>
  <inkml:trace contextRef="#ctx0" brushRef="#br0" timeOffset="42229.68">13636 15091 260 0,'0'0'200'16,"0"0"-194"-16,0 0 1 15,0 0-7-15,151-116 13 16,-91 99-9-16,3 8-3 16,-8 5-2-16,-6 4-2 15,-9 13-53-15,-9 20-96 16</inkml:trace>
  <inkml:trace contextRef="#ctx0" brushRef="#br0" timeOffset="46033.18">13432 15721 149 0,'0'0'64'0,"0"0"-33"16,0 0 13-1,0 0 2-15,0 0-24 0,0 0 1 16,0 0-11-16,-4-5 0 15,4 5 8-15,0 0-4 16,0 0 5-16,0 0-4 16,0 11-13-16,0 7 13 15,0 8-4-15,0 2-7 16,0-2-1-16,9 1-4 16,-5-4-1-16,3 0 0 15,2-3-3-15,0-2-4 16,2-5-75-16,5 1-48 0</inkml:trace>
  <inkml:trace contextRef="#ctx0" brushRef="#br0" timeOffset="46697.66">13669 15798 405 0,'0'0'25'16,"0"0"-23"-16,0 0-1 15,0 0 0-15,0 0 5 0,0 0-6 16,25 104 0-16,-21-88 0 16,2-7 3-16,-3 0 1 15,1-5-4-15,-2-2 0 16,2-2 1-16,-2 0-1 15,6 0 0-15,-2 0-2 16,3 0 4-16,3 0 2 16,-1-15-4-16,4-7-6 15,-1-6 0-15,-4 6-10 16,-3 0 9-16,0 10 6 16,-5 6 1-16,1 6 3 15,-3 0-3-15,0 0 0 16,4 0-4-16,2 0 8 15,3 6-4-15,3 15 11 0,1 6-3 16,-4 0 7-16,4 0-13 16,-4-4-1-16,-3-10 3 15,4 0-2-15,-4-12-2 16,-1 2 0-16,1-3 0 16,0 0 1-16,0 0-1 15,3-4 3-15,-1-19 7 16,0-3-10-16,-2 1-1 15,-4 4-2-15,-2 9 3 16,3 2 1-16,-3 10 1 0,0 0-2 16,0 0 1-1,2 0-1-15,-2 0-6 0,4 10 4 16,2 2 2 0,4 7 7-16,-1-2-7 0,1-7 0 15,2 3-4-15,-1-3 4 16,2-2-18-16,-1-3-13 15,1-1-17-15,1-4-40 16,-1 0-134-16</inkml:trace>
  <inkml:trace contextRef="#ctx0" brushRef="#br0" timeOffset="47332.26">14205 15798 241 0,'0'0'99'16,"0"0"-80"-16,0 0-4 16,0 0 0-16,0 0-7 15,-73 111-5-15,71-84-1 16,2-9-2-16,0-4 0 16,0-9-4-16,4-1 2 15,5-1 2-15,-2-3-2 16,-2 0-1-16,1 0 3 15,3-8 7-15,-3-10-7 16,2 0-12-16,-4 1-10 16,0 3 4-16,-1 5 14 15,-1 0 2-15,0 9 2 0,0 0 5 16,0 0-2 0,3 0 1-16,2 0 12 0,2 0-5 15,1 0 2-15,7 5-2 16,-5 2-10-16,5 3 5 15,-5-1-6-15,2-4 0 16,-3 3 2-16,4-3 0 16,-1-5 0-16,3 0 11 15,2 0-5-15,1 0 8 16,-1-13 4-16,2-8-13 16,-6-2 0-16,-1 0-6 15,-8 0-1-15,-6 1 0 16,0-4-4-16,0 7 3 15,-4 2-5-15,-14 7-4 0,1 6 5 16,-4 0-4-16,1 4-4 16,5 0 13-16,2 6 0 15,-1 13 7-15,7 2-7 16,3 6 0-16,4 2 11 16,0-1 3-16,0 3-6 15,17-10 1-15,4 2-6 16,3-10-3-16,-4-3-1 15,0-1 1-15,-2-5 0 16,-2-4-25-16,-5 0-36 16,-2 0-17-16,-3 0-99 15</inkml:trace>
  <inkml:trace contextRef="#ctx0" brushRef="#br0" timeOffset="47655.62">14558 15500 383 0,'0'0'36'16,"0"0"-33"-16,0 0 0 15,0 0 13-15,0 0 8 16,0 0-24-16,56 133 2 16,-43-107-2-16,-2 0-2 15,5-6-20-15,-1 2-71 16,-3-6-244-16</inkml:trace>
  <inkml:trace contextRef="#ctx0" brushRef="#br0" timeOffset="47897.53">14916 15839 540 0,'0'0'4'15,"0"0"-4"-15,0 0 2 16,0 0-2-16,0 0 0 16,0 0-4-16,23 70-31 15,-23-42-65-15,0 8-34 16</inkml:trace>
  <inkml:trace contextRef="#ctx0" brushRef="#br0" timeOffset="48352.94">15092 15516 281 0,'0'0'108'16,"0"0"-94"-16,0 0-12 15,0 0 46-15,0 0-14 16,0 0-5-16,44 0-4 0,-34 5-11 15,-1 3-2-15,-3 6-12 16,4 4 0-16,-4 1-2 16,1 3 2-16,-3 9-27 15,3 1-60-15,-2 2-64 16</inkml:trace>
  <inkml:trace contextRef="#ctx0" brushRef="#br0" timeOffset="48763.6">15377 15683 187 0,'0'0'140'0,"0"0"-123"16,0 0-2-16,0 0-6 16,43 106 14-16,-25-84-7 15,-5-4-15-15,-4-5 5 16,0-3-6-16,-5-6 0 16,-2-1 3-16,-2-1-3 15,0-2 7-15,0 0 3 16,0 0 1-16,0-9-4 15,-4-14-7-15,0-7 1 0,4-3-2 16,0 2 2-16,0-3-1 16,0 10 0-16,8 2-4 15,2 8 3-15,-2 2-10 16,1 1-9-16,1 8-22 16,-2-1-61-16,1 4-97 15</inkml:trace>
  <inkml:trace contextRef="#ctx0" brushRef="#br0" timeOffset="49565.16">15576 15611 254 0,'0'0'112'0,"0"0"-107"15,0 0-2-15,0 0 14 16,0 0 14-16,0 0-12 16,75 126-3-16,-56-101 3 15,-6-2-18-15,1-2-1 16,-4-11 3-16,-1-1-2 16,-2-5-1-16,0-4 0 0,-1 0 0 15,3 0 2 1,1-23 1-16,0-4-3 0,-1-7-16 15,-3 1-21-15,0 4 12 16,-2 7-7-16,-2 12 32 16,-2 4 0-1,0 6 7-15,0 0 10 0,0 0-6 16,5 0-11-16,-1 6-3 16,5 5 3-16,0 10 4 15,2-3 8-15,0-1-11 16,-2 4 6-16,0-4 2 15,0-2-5-15,0-5-1 16,-2-2-3-16,-3-4 1 16,0 1-2-16,1-5 1 0,-1 0 0 15,0 0-1 1,4 0 2-16,0 0 1 16,1-5-2-16,3-5-4 0,-2 2 1 15,1-1-17-15,1-1 1 16,1 8-3-16,-1-7-8 15,3 7 22-15,1 0 7 16,-3 2 1-16,0 0 1 16,-1 0 0-16,1 0-1 15,3 0 6-15,-3 0-5 16,0-2 6-16,0-2 2 16,0-4-6-16,-1-3 6 15,-3-4-9-15,-3 1 1 16,2-5 10-16,-4-4-11 15,0-1 2-15,-2 1-2 0,-2 5-5 16,0 12 4-16,0 3 0 16,0 3 1-16,0 0 9 15,-6 0-5-15,-4 8 0 16,2 6-3-16,-3 4 0 16,7-5 8-16,0 1-8 15,4 3 0-15,0-4 4 16,0 0-4-16,0 1-1 15,6-8 0-15,0 2-25 16,3-5-38-16,3 1-105 16</inkml:trace>
  <inkml:trace contextRef="#ctx0" brushRef="#br0" timeOffset="50082.81">16171 15538 338 0,'0'0'65'0,"0"0"-48"0,0 0-8 16,0 0 7-16,0 0-8 15,0 0-8-15,-58 19 3 16,53-2-3-16,3-3 0 16,0 4 0-16,2 3 3 15,0 3-2-15,0-2 8 16,4 0-5-16,9 1-4 15,3 2 5-15,-3-2-5 16,1-6 0-16,-3-1 2 16,-1-4-2-16,-2 2 0 15,-3-2 1-15,-1 3 0 16,-4-8 8-16,0 3-9 0,0-6 9 16,0 2 4-16,-2-2-7 15,-11 0 0-15,-5 1-6 16,-3-1 3-16,4-2-7 15,1-2 4-15,5 0-27 16,7 0-14-16,4 0-9 16,0-2-40-16,0-7-77 15</inkml:trace>
  <inkml:trace contextRef="#ctx0" brushRef="#br0" timeOffset="50448.73">16362 15668 193 0,'0'0'40'15,"0"0"-28"-15,0 0-6 16,0 0 22-16,0 0-1 16,0 0 1-16,10-88-11 15,-10 70-5-15,-2 4-3 16,-8 4 0-16,6 1-8 15,-3 7 11-15,3 2 10 16,2 0-7-16,0 0-9 0,-2 7-5 16,4 11 18-1,-2 9-1-15,0-5-15 0,2 6 2 16,0 2 4-16,0-6-9 16,0 2 3-16,8-4-3 15,9-4 0-15,1-5 2 16,4-4-2-16,0-5-5 15,5-4 5-15,-2 0-21 16,-1-4-37-16,0-6-75 16</inkml:trace>
  <inkml:trace contextRef="#ctx0" brushRef="#br0" timeOffset="50814.71">16565 15172 170 0,'0'0'394'16,"0"0"-359"-16,0 0-35 16,0 0-2-16,0 0-1 15,0 0 3-15,5 64 0 16,5-34-3-16,0 2-30 15,-4-6-30-15,3 2-53 16,-2 3-95-16</inkml:trace>
  <inkml:trace contextRef="#ctx0" brushRef="#br0" timeOffset="51215.52">16830 15624 483 0,'0'0'0'15,"0"0"0"-15,0 0-3 16,0 0 3-16,0 0-9 16,0 0-38-16,-36 113-46 15,32-94-194-15</inkml:trace>
  <inkml:trace contextRef="#ctx0" brushRef="#br0" timeOffset="51598.17">16960 15291 407 0,'0'0'27'0,"0"0"-27"0,0 0 0 16,0 0 2-16,0 0 1 16,0 0 8-16,50 105 7 15,-40-71 19-15,-1 4-11 16,-1-4-11-16,2-2 3 15,-4-5-15-15,1-9 1 16,-1-4-4-16,-4-9 4 16,1 2-8-16,-1-1-10 15,0 1-91-15,1-4-96 16</inkml:trace>
  <inkml:trace contextRef="#ctx0" brushRef="#br0" timeOffset="52316.74">17198 15364 346 0,'0'0'129'0,"0"0"-129"16,0 0 0-16,0 0 0 16,0 0 14-16,0 0-2 15,22 82 0-15,-15-51 12 16,-2-4-17-16,-1 3-1 0,-2-3-3 15,-2-4-1-15,2-2 0 16,-2-5-2-16,0 0-2 16,0-8-1-16,3 2-1 15,-3-4 0-15,2 1-1 16,0-2 2-16,-2-5-3 16,0 0 5-16,0 0-4 15,2 0 3-15,-2 0-7 16,0 0 8-16,0-8 1 15,0-6 2-15,0-4 2 16,2 0-4-16,0-4 0 16,-2-5 2-16,3-1 0 0,-1-2-2 15,0 2 0-15,1-2 3 16,-1 4-3-16,3 2 0 16,-1 7 0-16,4-2-1 15,4 5 1-15,1 1 0 16,2 0-1-16,-1 5-36 15,-1-2-12-15,1 2-15 16,-1 3-48-16,-1 3-69 16</inkml:trace>
  <inkml:trace contextRef="#ctx0" brushRef="#br0" timeOffset="52760.98">17476 15109 402 0,'0'0'103'16,"0"0"-80"-16,0 0-23 15,0 0 0-15,0 0 4 16,0 0 1-16,41-13 5 15,-30 8 4-15,-1 1-13 16,-2 4 11-16,-6 0-8 0,-2 0 6 16,0 0 0-1,0 0-8-15,0 6 10 0,0 14-1 16,-14 4-9-16,3-2 4 16,3 5-5-16,0-9 0 15,6 0-1-15,2-6 1 16,0-3-4-16,0-4 3 15,0-1-7-15,0-4 6 16,2 2-1-16,3 2 2 16,2-4 0-16,-3 4 3 15,3-4-2-15,-1 0-1 16,0 0-14-16,2 0-40 16,3 0-50-16,1 0-29 15,1 0-181-15</inkml:trace>
  <inkml:trace contextRef="#ctx0" brushRef="#br0" timeOffset="53213.21">17668 15047 425 0,'0'0'50'16,"0"0"-50"-16,0 0 3 15,0 0 2-15,0 0 40 16,0 0-30-16,32 78 7 16,-30-51-2-16,-2 3-18 15,0 0 18-15,0 6-13 16,0 2-7-16,-7 6 0 15,-11 9 0-15,-2 4-12 0,0 1-17 16,4-4-41-16,10-9-41 16,6-24-151-16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2.84167" units="1/deg"/>
          <inkml:channelProperty channel="T" name="resolution" value="1" units="1/dev"/>
        </inkml:channelProperties>
      </inkml:inkSource>
      <inkml:timestamp xml:id="ts0" timeString="2023-05-19T11:46:53.538"/>
    </inkml:context>
    <inkml:brush xml:id="br0">
      <inkml:brushProperty name="width" value="0.05292" units="cm"/>
      <inkml:brushProperty name="height" value="0.05292" units="cm"/>
      <inkml:brushProperty name="color" value="#FF0000"/>
    </inkml:brush>
  </inkml:definitions>
  <inkml:trace contextRef="#ctx0" brushRef="#br0">14870 1373 391 0,'0'0'11'0,"0"0"-11"16,0 0 10-16,0 0 7 16,0 0 19-16,0 0 4 15,0 0-16-15,0 0-16 16,0 0-8-16,0 9-7 16,0 10 7-16,0 12 0 15,0 8 12-15,0 6-4 16,0-3-1-16,0-4-3 15,0-4-4-15,6-6 0 16,7-4 0-16,5-8 0 16,3-1 0-16,4-9 4 15,-2-6-2-15,4 0 2 0,4 0-4 16,1-23 0-16,-1-9 1 16,-2-5-1-16,-2 0 0 15,-5-1 0-15,-2 0 1 16,-4 4-3-16,-3 10 1 15,-6 9 1-15,-1 10-1 16,-6 5 1-16,0 0-2 16,3 0-1-16,-1 0-6 15,2 17-1-15,3 12 8 16,-1 5 2-16,6 0-1 16,-4-1 4-16,3 0-3 15,3-7 2-15,1-5-1 16,1-7-2-16,5-3 1 0,-2-5 0 15,8-4 5-15,0-2-5 16,6 0 1-16,3-8 3 16,7-16-4-16,-1-4-1 15,-3-6-3-15,-3 1-16 16,-7 0 16-16,-6 5 1 16,-7 6 3-16,-6 6 0 15,-3 5 1-15,-3 8-1 16,-2 3 0-16,-2 0-4 15,0 0 4-15,0 0-15 16,0 2 14-16,0 10 1 16,0 4 0-16,0 4 3 0,0 0-3 15,0 2 0-15,6 0-3 16,4-4 3-16,5-2-1 16,4-1-2-16,5-4 2 15,5-5-35-15,5-4-35 16,8-2-101-16</inkml:trace>
  <inkml:trace contextRef="#ctx0" brushRef="#br0" timeOffset="245.7">16131 1383 345 0,'0'0'0'0,"0"0"0"15,0 0 3-15,-10 103-2 16,10-69 3-16,0-2 0 16,3-2-2-16,6-6-2 15,2-4-2-15,1-10 2 16,1-6-13-16,0-4-136 15</inkml:trace>
  <inkml:trace contextRef="#ctx0" brushRef="#br0" timeOffset="418.09">16119 1235 387 0,'0'0'19'15,"0"0"-19"-15,0 0-15 16,0 0-33-16,0 0 21 16,0 0-47-16,41 0-56 15</inkml:trace>
  <inkml:trace contextRef="#ctx0" brushRef="#br0" timeOffset="816.27">16391 1453 105 0,'0'0'60'16,"0"0"-22"-16,0 0-6 16,0 129-19-16,0-105-3 15,0-9 11-15,7-2-20 16,0-5 3-16,0-6 12 15,-1 0-14-15,3-2 6 16,2 0 15-16,5-12-22 0,4-12 2 16,5-6-3-1,-4-2-13-15,2 0-13 0,-7 5 12 16,-8 12 14-16,-3 4 0 16,-5 10 5-16,2 1 18 15,-2 0-23-15,0 9 1 16,0 14 24-16,0 4 7 15,0 0-20-15,0-4 0 16,2 2-4-16,8-2 2 16,-2-2-9-16,3-1 0 15,7-9-1-15,7 0-8 16,1-11-139-16</inkml:trace>
  <inkml:trace contextRef="#ctx0" brushRef="#br0" timeOffset="2683.07">17806 926 342 0,'0'0'7'0,"0"0"10"15,0 0 5-15,0 0 3 16,0 0 10-16,0 0-16 16,-17-42-10-16,17 46-9 15,0 27-10-15,-2 14 10 16,-2 15 12-16,-2 11 1 16,-3 5 0-16,-1-1-6 15,-2 2 6-15,1-5-8 16,-3-4-1-16,3-7 2 15,3-8-5-15,3-9 0 16,0-8-1-16,3-16 0 16,2-7 0-16,0-9 0 15,0-4 0-15,0 0 2 0,0 0 0 16,0-18 5-16,0-16-7 16,0-10 3-16,10-12-16 15,-2-10 9-15,1-7-6 16,-3-9-4-16,0-1 5 15,-4-4-3-15,0 9 2 16,-2 7 10-16,0 11 1 16,0 14-1-16,0 14 0 15,0 12 0-15,0 12 2 16,0 8-4-16,2 0 1 0,2 8-14 16,3 24 13-1,5 12-5-15,1 14 7 0,-1 5 0 16,5 4 1-1,-7-2 1-15,4-5-2 0,-1-4 0 16,-1-4 0-16,1-4 0 16,-2-7 0-16,0-9 0 15,2-11 1-15,4-8-1 16,0-10 0-16,3-3 0 16,3 0 17-16,0-13-17 15,2-14 6-15,0-9-6 16,-5-5 0-16,-2-3-5 15,-5-6-1-15,-2 0-4 16,-6-1 7-16,-1 8 1 16,-2 12 2-16,0 14 2 0,-2 16-1 15,0 1-1-15,0 0-8 16,0 26-8-16,3 10 16 16,-3 8 8-16,0 6-7 15,0 0 7-15,0-2 2 16,0-2-7-16,0-5-3 15,0-7 2-15,9-2-3 16,-3-8 1-16,5-4-3 16,1-8-8-16,1-10-40 15,1-2-24-15,5 0-98 16</inkml:trace>
  <inkml:trace contextRef="#ctx0" brushRef="#br0" timeOffset="3167.64">18589 1038 280 0,'0'0'15'0,"0"0"-2"16,-83-102 9-16,56 80 1 15,0 8 4-15,0 6-16 16,6 6 3-16,-2 2-4 16,3 8-8-16,-3 21 0 15,2 10-2-15,2 6 0 0,9 7 0 16,8-1 0-16,2-1-3 16,0-1 2-16,21-3 1 15,6-3 0-15,6-1 2 16,4-6 1-16,-4-3 1 15,-4-1-3-15,0-1-1 16,-7-4 2-16,-6 0 0 16,-3-5-4-16,-9-4 2 15,-4 0 0-15,0-2 3 16,-4 1 20-16,-21-2-4 16,-1-3 0-16,-8-2-15 15,0-2 1-15,5-4-5 0,4-4 2 16,2 0-2-16,7 0 0 15,5-1-11-15,3-14-23 16,5-5-34-16,3-1-27 16,0-6-155-16</inkml:trace>
  <inkml:trace contextRef="#ctx0" brushRef="#br0" timeOffset="3501.81">18847 1171 248 0,'0'0'32'0,"0"0"-15"16,0 0-7-16,0 0-8 16,0 0 6-16,0 0 5 15,-44 75 3-15,28-36 6 16,-3 3-8-16,4 2 1 15,-3 5 13-15,5-2-14 16,2-2-5-16,8-7-9 16,3-5 1-16,0-3 0 15,14-7-1-15,13 1 7 16,4-8-1-16,2-2-4 16,3-8 1-16,-3-2-2 0,1-4-2 15,-1 0-5 1,-2-10-46-16,-2-11-22 0,-4-6-83 15</inkml:trace>
  <inkml:trace contextRef="#ctx0" brushRef="#br0" timeOffset="3735.55">18831 1373 220 0,'0'0'17'0,"0"0"-15"16,0 0-1-16,0 0 21 16,0 0-9-16,0 0-3 15,62 36-1 1,-37-36 0-16,2 0-3 0,-1 0-3 16,-3 0-3-16,-4-8 1 15,0-7-1-15,-6-6-60 16</inkml:trace>
  <inkml:trace contextRef="#ctx0" brushRef="#br0" timeOffset="3934.09">18834 1133 310 0,'0'0'14'0,"0"0"-14"15,0 0 18-15,0 0-4 16,117 11-6-16,-67-11-8 16,3 0 0-16,0 0-5 15,-8 0-48-15</inkml:trace>
  <inkml:trace contextRef="#ctx0" brushRef="#br0" timeOffset="5500.62">15480 2340 182 0,'0'0'25'0,"0"0"12"0,0 0-12 16,0 0-5-16,0 0 19 16,0 0-19-16,-130-51 3 15,113 50-2-15,3 1-7 16,3 0-8-16,-4 0-6 16,1 0 1-16,-6 0 1 15,1 0-2-15,0 10 0 16,4 2 0-16,1-1 1 15,6 4-1-15,1 5 0 16,7 1 0-16,0 6 0 16,0 1 1-16,0 3 2 15,18 0-3-15,4-1 1 16,-2 3 0-16,2-6 6 0,-2-1-6 16,-6-1 2-1,-5-3-3-15,-5-2 0 0,-4-3 3 16,0-4 2-16,-2-1 16 15,-18 0 7-15,-2-5-17 16,-7-1 5-16,0-4-13 16,-2 1 2-16,2-3-1 15,6 0-4-15,3 0 2 16,7 0-2-16,4-4-1 16,4 0-1-16,5-4-22 15,0 0-22-15,0-2-34 16,3-1-61-16,15 2-68 15</inkml:trace>
  <inkml:trace contextRef="#ctx0" brushRef="#br0" timeOffset="5848.24">15404 2823 183 0,'0'0'124'0,"0"0"-121"16,0 0 1-16,0 0-4 16,0 0-14-16,0 0-42 15,-22 0-95-15</inkml:trace>
  <inkml:trace contextRef="#ctx0" brushRef="#br0" timeOffset="6432.72">15868 2476 247 0,'0'0'65'0,"0"0"-63"15,0 0-1-15,0 0 8 16,0 0-5-16,0 0-2 16,-113 37 3-16,88-4-2 15,5 5 7-15,2 5-9 16,4-6-1-16,10-6 1 16,4-7-1-16,0-10 0 15,0-6-1-15,6-4 1 16,6-4 4-16,3 0 2 15,6-1-2-15,0-22 4 16,2-3-8-16,-3-5 2 0,-5-1-2 16,-1 4 0-16,-7 2 3 15,-3 8-3-15,-2 10 3 16,0 4 9-16,-2 4 8 16,0 0-16-16,0 0-4 15,0 10-3-15,0 10 3 16,3 3 7-16,1 0-4 15,1-1-1-15,4 1-2 16,2-1 1-16,5-2-1 16,3-4-3-16,1-2-27 15,5-3-98-15</inkml:trace>
  <inkml:trace contextRef="#ctx0" brushRef="#br0" timeOffset="6598.61">16156 2741 68 0,'0'0'344'0,"0"0"-337"16,0 0-7-16,0 0 0 16,0 0-7-16,0 0-34 15,-25-12-93-15</inkml:trace>
  <inkml:trace contextRef="#ctx0" brushRef="#br0" timeOffset="7416.9">16518 2352 213 0,'0'0'88'16,"0"0"-58"-16,0 0-16 16,0 0 16-16,0 0 5 15,0 0-16-15,-13-6-8 16,11 6-5-16,0 0-5 16,-3 0 5-16,-2 2 0 15,-4 16 4-15,-2 6 4 16,-1 6-8-16,1 2 7 0,4 4-4 15,7-1-9 1,2 0 7-16,0 2-7 0,0-4 0 16,0 0 0-16,11-5 0 15,5-4 0-15,4-4-1 16,0-4 2-16,2-4 7 16,3-4-8-16,-1-4 2 15,-1-4-1-15,-4 0 1 16,-3 0 2-16,-3-8-4 15,-1-6 1-15,-1-4 6 16,-5-7-7-16,-1 2 0 16,-1-4 1-16,-2 1 0 15,-2 1-1-15,0-1 0 16,0-1 1-16,0 3-4 16,0-2 2-16,-11 2-4 0,-4-2 0 15,-3-1-7-15,-2 4 4 16,-2 1-1-16,-1 3 9 15,3 0-3-15,3 2 0 16,1 9 1-16,5 1 2 16,2 7 0-16,0 0 0 15,0 0-5-15,3 0 5 16,1 12-2-16,0 4 2 16,5 4 0-16,0 4-1 15,0 0 1-15,0-2 3 16,18 0-3-16,7-4 2 15,4-4 8-15,4-2-8 0,3-6-4 16,-1-4 1 0,1-2-75-16,-7 0-83 0</inkml:trace>
  <inkml:trace contextRef="#ctx0" brushRef="#br0" timeOffset="8850.4">19745 900 297 0,'0'0'22'0,"0"0"-11"15,0 0-10-15,0 0 20 16,0 0 5-16,0 0 15 16,-21-26-17-16,12 26-14 15,-3 0 5-15,-5 6-15 16,-2 10 2-16,-8 9 5 16,0 12-3-16,-2 10 5 0,2 9-1 15,-2 4-3 1,5 6 12-16,4-1-12 0,2 4-2 15,7-2 2-15,7-3-3 16,4-2-4-16,0-7 4 16,0-10-2-16,15-7 0 15,5-6-6-15,7-6 6 16,-1-6 0-16,3-4-15 16,6-10-29-16,-2-6-40 15,5 0-55-15</inkml:trace>
  <inkml:trace contextRef="#ctx0" brushRef="#br0" timeOffset="11073.49">20037 1077 97 0,'0'0'23'0,"0"0"-7"15,0 0 0-15,0 0-2 16,0 0 6-16,0 0 10 16,0-29 2-16,0 27 0 15,0 1-9-15,0-2 9 16,0 2-14-16,0-2 3 16,0 3 4-16,0 0-4 15,0 0-7-15,0 0-14 0,0 0-3 16,-2 4 2-16,-4 17 0 15,0 11 1-15,-3 4 22 16,1 6-11-16,-2-2-3 16,8-1-5-16,0 0-3 15,2-5 6-15,0-4-6 16,0-5-1-16,6-6 1 16,8-6 2-16,1-5 4 15,4-7-6-15,-2-1 0 16,3 0 9-16,-2-5-9 15,-2-16 3-15,-3-3 0 16,-4-6-2-16,0-4-2 0,-1 0 1 16,0-1-6-1,-4 2 4-15,0 5 2 0,-1 6 0 16,-3 8-1-16,0 8 4 16,0 6-6-16,0 0-2 15,0 4-16-15,0 21 14 16,0 10 7-16,0 4 1 15,0-2 1-15,0-3-1 16,6-4-1-16,4-4 0 16,3-5 0-16,3-4 2 15,-3-3-2-15,2-5 2 16,1-5 1-16,-1-4-2 16,-3 0 7-16,-2 0-7 0,-5 0 0 15,2-14 8-15,0-7-8 16,-3-7-1-1,2 2 0-15,1 0 1 0,-3 2 0 16,2 4-1-16,-2 4-4 16,-2 2 4-16,2 4-20 15,1 4-16-15,-1 2-31 16,3 4-38-16,0 0-21 16</inkml:trace>
  <inkml:trace contextRef="#ctx0" brushRef="#br0" timeOffset="11787.57">20571 1386 249 0,'0'0'74'16,"0"0"-66"-16,0 0-5 15,0 0 6-15,0 0 4 16,0 0 3-16,-20 97 1 16,16-70-9-16,1-1 1 0,1-2-3 15,2-4-5-15,0-4 2 16,0-2-3-16,0-4 0 15,0-4-2-15,0-6-16 16,5 0-33-16,3 0-48 16,4-7-123-16</inkml:trace>
  <inkml:trace contextRef="#ctx0" brushRef="#br0" timeOffset="11952.67">20542 1261 287 0,'0'0'48'0,"0"0"-48"0,0 0-25 16,0 0-39-16,0 0-70 16</inkml:trace>
  <inkml:trace contextRef="#ctx0" brushRef="#br0" timeOffset="12258.03">20885 1536 225 0,'0'0'15'0,"0"0"-6"16,0 0 15-16,25 122 17 16,-25-86-10-16,0 0-5 15,0 0 8-15,-23 0-15 16,-6-1 0-16,-2-3-6 16,-2-5-11-16,2-4 2 15,4-5-4-15,10-10-3 16,5-8-6-16,7 0-45 15,5-10-40-15</inkml:trace>
  <inkml:trace contextRef="#ctx0" brushRef="#br0" timeOffset="12420.66">20861 1332 177 0,'0'0'0'0,"0"0"-126"15</inkml:trace>
  <inkml:trace contextRef="#ctx0" brushRef="#br0" timeOffset="12732.89">21209 988 242 0,'0'0'33'16,"31"140"-20"-16,-9-53 18 15,-2 3 18-15,-9 6 10 16,-6 1-17-16,-5 5-32 16,-10 0-7-16,-21 1-6 15,-13-7-28-15</inkml:trace>
  <inkml:trace contextRef="#ctx0" brushRef="#br0" timeOffset="28817.88">16641 2436 357 0,'0'0'23'0,"0"0"-16"16,0 0 18-16,0 0 1 15,0 0 14-15,0 0-14 16,0 0-13-16,-65-65-7 16,63 65-6-16,0-2 5 15,-3 2 3-15,-1 0-1 16,-6 0 3-16,-7 0-2 16,-10 17-8-16,-7 17 7 15,-7 9-6-15,1 4 0 16,3 1-1-16,2-2 1 0,13-13 1 15,13-21-2-15,11-12-1 16,0-8 1-16,9-16 0 16,11 2 8-16,9-4 6 15,8-19-10-15,4-9 1 16,-1 0-5-16,-2 8 0 16,-16 18 0-16,-7 15 0 15,-7 11 0-15,-8 2-1 16,0 2 0-16,0 27 1 15,-14 15 3-15,-9 12 4 16,-1 5-6-16,6 2-1 0,3-3 1 16,3-7-1-1,10-10 0-15,2-16-2 0,0-13 0 16,0-5-3-16,4-8 4 16,8-1-6-16,-1 0-4 15,7-1-5-15,0-24 16 16,6-7-1-16,3-5 1 15,0-3-1-15,0 7-3 16,-8 8 4-16,-9 16 0 16,-6 9 0-16,-4 0 1 15,0 4-1-15,-12 26 7 16,-9 10-4-16,-4 10-2 16,5-4-1-16,3-4 1 0,5-9-1 15,5-10 1-15,3-9-1 16,4-12 0-16,0-2-4 15,0 0-2-15,4-6-3 16,19-14 9-16,4-8 3 16,2-8-3-16,2 0-41 15,-3 6-67-15,-3 6-42 16</inkml:trace>
  <inkml:trace contextRef="#ctx0" brushRef="#br0" timeOffset="29423.99">16933 2144 446 0,'0'0'60'16,"0"0"-35"-16,0 0-5 15,0 0 21-15,0 0-9 16,0 0-29-16,-40 4 1 16,33 47-2-16,2 10-2 15,3 0 0-15,2-5 0 16,0-9-2-16,0-7 2 0,16-10-2 16,2-4 1-16,0-5 0 15,-1-5-1-15,6-9-1 16,-3-5 0-16,2-2-6 15,-2 0 0-15,-2-18 2 16,2-20-7-16,4-18-2 16,-3-6-2-16,-6-1 13 15,-3 13 3-15,-10 17 4 16,-2 13 0-16,0 10 7 16,0 1 6-16,0 9 6 15,0 0-13-15,0 0-6 16,0 28 0-16,0 11-2 0,0 8 0 15,0 6-1 1,0-6 2-16,4 1-3 0,11-9 2 16,8-6-2-16,1-11 2 15,5-11-2-15,-2-7 2 16,-5-4 0-16,-2 0 0 16,-4 0 8-16,-1-15 1 15,-2-14 0-15,-3-4-6 16,-8-4-2-16,-2 3-1 15,0 6-1-15,0 6-8 16,0 11-3-16,-4 2-17 16,-4 9-12-16,2 0-53 15,-3 0-116-15</inkml:trace>
  <inkml:trace contextRef="#ctx0" brushRef="#br0" timeOffset="29630.87">17542 2557 410 0,'0'0'7'0,"0"0"6"16,0 0 7-16,50 124 11 16,-34-88-10-16,1-7-17 15,0-4-3-15,0-5-1 16,-1-6-2-16,-8-6-69 15,-1-8-82-15</inkml:trace>
  <inkml:trace contextRef="#ctx0" brushRef="#br0" timeOffset="29788.74">17532 2332 537 0,'0'0'26'15,"0"0"-26"-15,0 0-16 16,0 0-34-16,0 0-42 16,0 0-38-16</inkml:trace>
  <inkml:trace contextRef="#ctx0" brushRef="#br0" timeOffset="30039.67">17920 2637 269 0,'0'0'30'0,"31"124"-7"15,-18-52 23-15,-9 8 20 16,-4 3-20-16,0-2-9 16,-15-6-4-16,-9-8-10 15,-3-12-7-15,-2-6-7 16,0-5 0-16,0-9 2 0,5-10-8 15,4-21-3 1,3-4-8-16,5-27-89 0,1-18-162 16</inkml:trace>
  <inkml:trace contextRef="#ctx0" brushRef="#br0" timeOffset="30198.21">17677 2045 575 0,'0'0'6'15,"0"0"-6"-15,0 0-33 16,0 0-65-16,0 0-50 16</inkml:trace>
  <inkml:trace contextRef="#ctx0" brushRef="#br0" timeOffset="31750.02">18526 2416 515 0,'0'0'2'16,"0"0"-2"-16,0 0 2 16,0 0-1-16,0 0 5 15,-122-12 12-15,116 12-4 16,0 12-5-16,2 14-9 15,-3 8 0-15,5 4 1 16,2 2 0-16,0 5-1 16,0 2 0-16,13 6 0 15,5-3-2-15,5-4 2 16,3-8-3-16,5-10 1 16,2-10-14-16,4-9-15 0,0-9 2 15,-1 0-28-15,-5-21-30 16,-4-7-151-16</inkml:trace>
  <inkml:trace contextRef="#ctx0" brushRef="#br0" timeOffset="31950.02">18321 2654 373 0,'0'0'75'16,"0"0"-75"-16,0 0-7 15,0 0 7-15,0 0 0 0,0 0 8 16,71 7-8 0,-28-5 0-16,1-2-2 0,-2 0-11 15,1-6-64 1,-1-6-28-16</inkml:trace>
  <inkml:trace contextRef="#ctx0" brushRef="#br0" timeOffset="32554.07">19246 2209 35 0,'0'0'210'16,"0"0"-156"-16,0 0-11 0,0 0-5 15,0 0 7 1,0 0-27-16,-100-3 7 0,75 26-20 16,-6 14 13-16,-3 9 0 15,1 12-8-15,0 6 3 16,10 6-4-16,9 7-8 16,10 0 0-16,4 4 1 15,0-5-4-15,25-12 1 16,12-14-8-16,11-13 8 15,2-14 1-15,8-9 0 16,0-11 3-16,2-3-3 16,-6-8 0-16,-4-23 4 15,-15-7-1-15,-8-8-2 16,-10-5-1-16,-12-4 0 16,-5-5 2-16,0 0-2 15,0 4 0-15,-20 3 2 0,-2 3 1 16,-1 0-3-16,-4 2 0 15,3 0 0-15,-2 3-5 16,1 5-11-16,2 6-26 16,3 13-25-16,3 8-10 15,1 13-90-15</inkml:trace>
  <inkml:trace contextRef="#ctx0" brushRef="#br0" timeOffset="33365.86">19130 2464 227 0,'0'0'104'0,"0"0"-71"16,0 0-22-16,0 0 11 15,0 0-13-15,0 0 0 16,-11 49 10-16,9-16-4 16,-1 5-2-16,3 1-4 15,0 1-4-15,0-4 3 16,0-4-8-16,0-8 0 16,0-6 0-16,0-6 3 15,0-6-3-15,0-6 0 16,0 0 0-16,0 0-3 15,0 0 6-15,0 0-3 16,0 0 1-16,0-6-1 0,0-2-8 16,3 4 0-16,1-2 5 15,5 2 1-15,-1-4 2 16,6-1 0-16,1 4 0 16,1-3 2-16,-1 0-1 15,4 0-1-15,-4-1 0 16,3 0-1-16,-5 1 1 15,-1-4 0-15,-6 2 0 16,3-2 2-16,-4-4-2 16,-1-4 0-16,-4-2-11 15,0-7 7-15,0 0-4 16,0-2 3-16,0 1 3 0,0 4-1 16,0 4 2-16,0 4-2 15,0 6 3-15,0 6 2 16,0 6-2-16,0 0 0 15,0 0 1-15,0 0 0 16,0 12-2-16,0 16 0 16,3 6 1-16,1 6 16 15,0 4-6-15,0 4-1 16,-1 1 0-16,1-1-9 16,1-3 3-16,0-8-3 15,-1-1-7-15,0-9-87 16</inkml:trace>
  <inkml:trace contextRef="#ctx0" brushRef="#br0" timeOffset="68949.59">22252 1267 293 0,'0'0'23'0,"0"0"-1"16,0 0 15-16,0 0-7 15,0 0-2-15,0 0 11 16,0 0-27-16,0 0-3 16,-10 0 4-16,10 0 0 15,0 0 4-15,0 0-7 16,0 0-9-16,0 6 3 16,-2 12 1-16,2 10-3 15,0 6 9-15,0 1-8 16,0-2 5-16,0-1-6 15,0-3 2-15,4-1-2 16,4-5-2-16,-4 2 0 0,0-1-1 16,-4-4-10-1,0-1-25-15,0-2-61 0,0-3-47 16</inkml:trace>
  <inkml:trace contextRef="#ctx0" brushRef="#br0" timeOffset="69154.06">22120 1482 300 0,'0'0'76'0,"0"0"-70"0,0 0 0 16,0 0-6-1,0 0 10-15,0 0 0 0,82-5-1 16,-40-2-7-16,3-5 2 15,-1 2-4-15,6-2-15 16,-2 3-60-16,2-2-128 16</inkml:trace>
  <inkml:trace contextRef="#ctx0" brushRef="#br0" timeOffset="69566.42">23109 1099 260 0,'0'0'60'0,"0"0"-37"16,0 0 25-16,0 0 8 16,0 0-19-16,0 0-18 15,-82 18-15-15,53 16-4 16,2 4 10-16,2 0-10 15,7-2 5-15,7-3 2 16,7-2-7-16,2 0 4 16,2-6-4-16,0-3 0 15,2-6 0-15,13-4 0 16,5-6 0-16,3-6 7 16,2 0-6-16,-2 0 10 0,4-18-10 15,2-9 2-15,0-8 5 16,-2-5-8-1,-2-2 0-15,-5 4 0 0,-5 4 4 16,-2 4-8-16,-7 4 3 16,-6 5-10-16,0 4-13 15,0 5-49-15,-23 5-81 16</inkml:trace>
  <inkml:trace contextRef="#ctx0" brushRef="#br0" timeOffset="69675.78">23109 1099 155 0</inkml:trace>
  <inkml:trace contextRef="#ctx0" brushRef="#br0" timeOffset="69793.03">23109 1099 155 0,'-107'3'252'0,"107"19"-251"0,13 12 3 0,5 9 4 0,3 5 20 15,2 4 17-15,2-2-23 16,-2 0-12-16,-1-7-4 15,-2-5-5-15,-2-8 3 16,-1-4-4-16,-3-8-8 16,1-4-22-16,-3-8-110 15</inkml:trace>
  <inkml:trace contextRef="#ctx0" brushRef="#br0" timeOffset="70033.03">23512 1483 407 0,'0'0'27'15,"0"0"-25"-15,7 119-2 16,-2-79 4-16,1 0-1 15,3-6-3-15,11-6-19 16,-2-9-114-16</inkml:trace>
  <inkml:trace contextRef="#ctx0" brushRef="#br0" timeOffset="71751.8">23902 798 183 0,'0'0'52'0,"0"0"-12"16,0 0-5-16,0 0 18 16,0 0-17-16,0 0-5 0,-2-32-5 15,2 32-12-15,0 0 6 16,0 0-17-16,0 0-3 16,0 16-1-16,0 22 1 15,0 19 14-15,0 18 3 16,11 7-7-16,1 7 3 15,-2-7-6-15,1-5 1 16,1-10 5-16,-1-8-11 16,0-9 2-16,0-6-4 15,0-10 3-15,3-6-3 16,-5-4 0-16,1-8 0 16,-4-4-3-16,-2-7 3 0,0-2-10 15,-4-3-21-15,0 0-35 16,0 0-24-16,0-22-152 15</inkml:trace>
  <inkml:trace contextRef="#ctx0" brushRef="#br0" timeOffset="72066.77">24105 667 380 0,'0'0'6'0,"0"0"-3"16,5 121 4-16,14-53 10 16,1 10 13-16,3 7-3 15,-6 4-6-15,-1 5 5 16,-5-2-12-16,-3-6-3 15,0-10 4-15,1-11-14 16,-1-6 0-16,2-7-1 16,-4-8 2-16,1-6-5 15,-3-4-17-15,6-13-75 16,-4-20-152-16</inkml:trace>
  <inkml:trace contextRef="#ctx0" brushRef="#br0" timeOffset="74007.57">24531 927 171 0,'0'0'128'15,"0"0"-69"-15,0 0-21 16,0 0 28-16,0 0-21 16,0 0-33-16,0-1-7 15,0 29-1-15,0 14-4 16,0 13 14-16,4 5-11 16,7 0 10-16,-2 0-8 0,5-8-4 15,1-6 4-15,1-10-5 16,1-10 0-16,1-8 2 15,1-6 0-15,-4-3-2 16,-2-7 0-16,1-2 1 16,-2 0 2-16,2-15-3 15,-3-16 0-15,0-9 4 16,-1-5-4-16,-6-5 0 16,-2 0 0-16,-2-2 0 15,0 5-2-15,0 9 0 16,0 8 2-16,0 15 1 15,0 9-1-15,0 6 0 16,0 0-2-16,0 24-6 16,0 16 5-16,0 10 3 15,4 2 0-15,10 0 2 0,4-8-1 16,-2-4-1-16,3-9 0 16,1-6 1-16,-4-5 0 15,0-8-1-15,-3-6 0 16,-2-3 1-16,-2-3 1 15,0 0-2-15,2-17 3 16,-2-13 2-16,0-6 3 16,-3-8-8-16,-3-2 0 15,-3 1 1-15,0 0 0 16,0 1-1-16,0 5 0 16,0 7 1-16,-9 6-4 0,4 6 2 15,1 8-9-15,2 6-7 16,2 6-47-16,0 0-63 15,0 0-82-15</inkml:trace>
  <inkml:trace contextRef="#ctx0" brushRef="#br0" timeOffset="74820.81">25184 1358 379 0,'0'0'45'0,"0"0"-35"15,0 0-4-15,0 0 5 16,0 0 15-16,-8 124-22 15,8-86 1-15,0-2 10 16,0-4-15-16,12-4 2 16,1-6-2-16,1-8-8 15,-3-3-6-15,3-10-68 16,-4-1-48-16</inkml:trace>
  <inkml:trace contextRef="#ctx0" brushRef="#br0" timeOffset="74975.08">25112 1227 429 0,'0'0'38'0,"0"0"-30"16,0 0-8-16,0 0-23 16,0 0-55-16,0 0 1 15,0 0-115-15</inkml:trace>
  <inkml:trace contextRef="#ctx0" brushRef="#br0" timeOffset="75194.71">25627 1719 285 0,'0'0'36'16,"0"0"-12"-16,2 141 31 15,-2-100-23-15,-17-1-4 16,-4-8-18-16,3-9-9 16,1-6 0-16,3-11-1 15,-4-6-25-15,2 0-64 16,3-24-139-16</inkml:trace>
  <inkml:trace contextRef="#ctx0" brushRef="#br0" timeOffset="75360.99">25395 1238 413 0,'0'0'16'0,"0"0"-16"16,0 0-8-16,0 0-14 15,0 0-60-15,0 0-156 16</inkml:trace>
  <inkml:trace contextRef="#ctx0" brushRef="#br0" timeOffset="75749.47">25672 559 376 0,'0'0'44'16,"0"0"2"-16,0 0-17 15,0 0-12-15,0 0-11 16,0 0-5-16,11 157 20 15,9-81 3-15,4 8-12 16,0 6 11-16,1 2-13 0,0 2-7 16,-1-2 1-1,0-15-3-15,-1-7-1 0,-1-12 0 16,-4-9-6 0,-4-9 2-16,-2-9-24 0,-2-10-10 15,1-9-13-15,-5-10-39 16,1-2-22-16,-3-14-176 15</inkml:trace>
  <inkml:trace contextRef="#ctx0" brushRef="#br0" timeOffset="76019.59">26019 377 336 0,'0'0'93'16,"0"0"-86"-16,48 118-7 15,-11-30 33-15,5 11 15 16,0 13-18-16,1 2-9 16,-6 2-10-16,-7-3-1 15,-6-9-9-15,-7-12 1 16,-5-13-2-16,-3-11-17 15,-7-12-20-15,-2-9-90 16,-2-16-265-16</inkml:trace>
  <inkml:trace contextRef="#ctx0" brushRef="#br0" timeOffset="76625.12">23363 1095 328 0,'0'0'50'0,"0"0"1"16,0 0-12-16,0 0 2 15,0 0-15-15,0 0-19 16,-9-4-5-16,31 4 1 16,16 0 3-16,7 0 15 15,4 0-14-15,4 0-2 16,-3 0-3-16,-8-4 0 0,-9 1-4 16,-10 2 1-1,-15 1-17-15,-8 0-32 0,0 0-66 16,-35 8-50-16</inkml:trace>
  <inkml:trace contextRef="#ctx0" brushRef="#br0" timeOffset="76985.78">23361 1241 226 0,'0'0'23'0,"0"0"-6"15,0 0 33-15,0 0-24 16,0 0-1-16,0 0-2 15,149 60-10-15,-102-54 4 16,-3 2-1-16,-5 4-7 16,-6 0 2-16,-14 4-10 15,0 0 2-15,-11 4 4 0,-6 2 5 16,-2 3 4-16,0 4-6 16,0 7-5-16,-2 7 8 15,-13 1-13-15,-3 4 1 16,1 2 3-16,3-2-2 15,5-4-2-15,5-5 0 16,4-6 1-16,0-7-2 16,0-2 1-16,9-5 0 15,9-5 0-15,5-5 2 16,6-4-1-16,3-2-1 16,3-3 0-16,-4 0-2 0,1 0-17 15,-3 0-73 1,-7-7-129-16</inkml:trace>
  <inkml:trace contextRef="#ctx0" brushRef="#br0" timeOffset="78867.74">26665 1658 330 0,'0'0'33'16,"0"0"10"-16,0 0 28 15,0 0-23-15,0 0-4 16,0 0-12-16,-31-54-1 15,31 42-8-15,0 3-9 16,0 2 7-16,0 0-15 0,0 0 0 16,0 5-4-16,0 0 0 15,0 2-4-15,0 0 2 16,0 0-3-16,0 0-1 16,0 12 1-16,0 10 3 15,0 6 0-15,0 4 1 16,0 6 3-16,0 0-4 15,0 0 0-15,0-3 4 16,-4-5-4-16,2-6 0 16,2-6 0-16,0-2 2 15,0-3-3-15,0-2 1 16,2-3-1-16,6-4-4 16,5-4 0-16,3 0-11 15,5-2-25-15,2-22-37 0,2-11-92 16</inkml:trace>
  <inkml:trace contextRef="#ctx0" brushRef="#br0" timeOffset="79301.05">26387 283 378 0,'0'0'41'16,"0"0"-38"-16,0 0 7 16,0 0 30-16,0 0-1 15,0 0-9-15,46-97-20 16,-30 97-9-16,3 0 10 15,2 0-10-15,-1 14 0 16,-5 6 7-16,-1 8-5 16,-7 2 6-16,-3 6 0 15,-4 5-4-15,0-2 12 16,0 2-11-16,0-3 4 16,0-2-2-16,0-6-5 0,0-4 1 15,0-3-4-15,2-8 0 16,5 1-2-16,0-8 2 15,4 1-4-15,4-7-13 16,8-2-21-16,14 0-26 16,0-23-204-16</inkml:trace>
  <inkml:trace contextRef="#ctx0" brushRef="#br0" timeOffset="80451.71">23301 2733 367 0,'0'0'39'0,"0"0"-33"15,0 0-6-15,0 0 25 16,113-82 8-16,-51 38-10 15,19-6-5-15,13-3-9 16,8 6 9-16,5 4-17 16,4 6 0-16,9 10 5 15,3 3-6-15,-3 10 5 0,-6 9-5 16,-16 5 1 0,-17 0-1-16,-17 20 0 0,-17 7 0 15,-16 5-1-15,-11 3 2 16,-13 7-2-16,-7 2-2 15,0-5 3-15,-3-4 4 16,-3-12-4-16,4-13 0 16,2-7 0-16,0-3 1 15,13 0-1-15,22-7 3 16,12-16-2-16,12-7 7 0,7-3-8 16,7 3 0-1,6-1 2-15,4 2 0 16,3 3-2-16,3 4 0 0,-2 2 0 15,-6 2-1-15,-8 3 1 16,-13 3 0-16,-9 3-3 16,-9-1 2-16,-8 6-1 15,-10 4-16-15,-5 0-44 16,-13 0-60-16,-6 14-141 16</inkml:trace>
  <inkml:trace contextRef="#ctx0" brushRef="#br0" timeOffset="81403.06">24132 3204 445 0,'0'0'33'16,"0"0"-28"-16,0 0 13 15,0 0-18-15,0 0 3 16,0 0-5-16,40 74 3 15,-9-28-1-15,-2 4 7 16,-6 3-6-16,-10 1 3 16,-9-1-4-16,-4-5 1 15,0-11 2-15,0-11 0 0,0-14-3 16,-4-12 3-16,-3 0 0 16,1-28 20-16,-4-17-23 15,1-20 0-15,9-8-6 16,0-9 6-16,0-6 0 15,0-2-1-15,0 6 0 16,0 11 1-16,19 20-3 16,2 18 3-16,-2 17-3 15,-9 11 3-15,-5 7-4 16,-3 5-1-16,1 27-3 0,-3 14 6 16,0 9-2-1,-5 7 3-15,-10 2-6 0,-2 0 7 16,11-4 0-16,4-10 0 15,2-8 3-15,0-11-5 16,22-13 2-16,10-9 0 16,9-9 8-16,7 0-8 15,2-8 4-15,4-15 3 16,-4-5-5-16,-6 0 2 16,-7-1-4-16,-6 5 3 15,-10 6-3-15,-8 6 0 16,-6 6 0-16,-5 6 0 15,1 0-2-15,1 4 1 16,2 23 0-16,6 6 1 16,-1 3 11-16,2 0-10 0,5 2 2 15,2-1 7-15,2-5-7 16,-2-7 5-16,1-2-6 16,-4-7 0-16,-1-6 2 15,-1-4-4-15,-1-6 0 16,-1 0 0-16,0 0-1 15,1-13-3-15,6-14-53 16,-5 0-104-16,-2-2-191 16</inkml:trace>
  <inkml:trace contextRef="#ctx0" brushRef="#br0" timeOffset="81628.78">25076 3341 322 0,'0'0'91'0,"0"0"-67"16,0 0 9-16,0 0-19 16,0 0 2-16,0 0 25 15,4 70-31-15,10-46 9 16,2-2-12-16,0-2-5 16,1-1 5-16,1 0-6 15,0-3-2-15,-3-2-12 16,-2-2-35-16,-1-4-61 15,-8-2-82-15</inkml:trace>
  <inkml:trace contextRef="#ctx0" brushRef="#br0" timeOffset="81778.88">25016 3158 366 0,'0'0'96'0,"0"0"-90"15,0 0-6-15,0 0-3 16,0 0-48-16,0 0-75 16</inkml:trace>
  <inkml:trace contextRef="#ctx0" brushRef="#br0" timeOffset="82433.88">25533 3228 312 0,'0'0'88'16,"0"0"-63"-16,0 0 25 15,0 0-2-15,0 0-14 16,0 0-8-16,-114-59-22 15,103 56 9-15,5 3-11 16,-6 0 2-16,-3 4 0 16,-5 20-2-16,-5 8-3 0,6 5 1 15,0 1 0-15,11-5-2 16,-1 2 2-16,9-3 0 16,0-4-2-16,0-3 5 15,0-2-6-15,0-7 3 16,13-4 0-16,3-6-6 15,-3-2 6-15,3-4 0 16,-1 0 1-16,1 0 1 16,4-22 7-16,2-10-9 15,-1-11 1-15,-2-6 1 16,-1-7-2-16,-3-5 0 16,-10-5 1-16,-5-1 1 0,0-8-3 15,-7 2 1 1,-10 3 0-16,1 8-2 0,3 8 2 15,6 10 0-15,2 11 0 16,5 12 3-16,-2 7-4 16,2 10 1-16,0 4 0 15,0 0-6-15,0 8 0 16,0 23 6-16,2 13 0 16,8 13 0-16,1 5 5 15,-1 6-5-15,4 3 1 16,-1-4 0-16,3-6-1 15,-3-7 0-15,3-8-1 16,-3-6 0-16,1-5-3 0,-1-7-31 16,5-6-48-1,2-4-92-15</inkml:trace>
  <inkml:trace contextRef="#ctx0" brushRef="#br0" timeOffset="84267.42">25926 3156 112 0,'0'0'45'0,"0"0"-12"15,0 0 23-15,0 0-23 16,0 0-5-16,0 0 7 16,2-60-4-16,-2 54-4 15,0-1-11-15,0 3-2 16,0 1 8-16,0 3-17 16,0-3-2-16,0 3 2 15,0 0-4-15,0 0-2 16,0 0 1-16,0 0 0 15,0 0 2-15,0 0 9 16,-7 0-3-16,-5 0-3 0,2 0 1 16,1 0 15-16,-3 0-11 15,1 0-9-15,1 0 3 16,-6 4-4-16,-3 9 0 16,0 5 0-16,-1 1 3 15,2 2-6-15,2 2 3 16,5 4 0-16,5-4-5 15,6-2 5-15,0-3-2 16,0-5 1-16,13-4-10 16,7-4 11-16,4-5 3 15,1 0-3-15,-1 0 2 16,1 0 2-16,0-14-4 16,1-5 1-16,-2 1 1 0,1-2-4 15,-2 2-2 1,-6 4 1-16,1 1-1 0,-5 6 3 15,-1 3 1-15,-1 2 0 16,-1 2-2-16,4 0 1 16,7 12-3-16,0 12 4 15,6 10-5-15,2 8 8 16,0 8-3-16,-2 7 7 16,-6 5-6-16,-6 1 7 15,-13 6-4-15,-2 3-1 16,0 5 6-16,-17-5-9 15,-8-4 0-15,-2-12 5 16,0-13-5-16,-2-14 8 0,-2-13 3 16,-2-10-9-1,-1-6 6-15,3 0-8 0,4-22 0 16,9-6-4-16,7-6-10 16,9-2 8-16,2 2 2 15,0-1 2-15,9 6-2 16,11-1 4-16,7 0 0 15,2 0 1-15,6-1 0 16,1-1 1-16,4 0-2 16,-2-2 0-16,0-1 5 15,0-7-4-15,-3 0-1 16,1-1 3-16,-7-5 0 0,-5-1-4 16,-3 4 1-1,-8-3-2-15,-5 4-2 0,-2 7-7 16,-6 5 1-16,0 10 5 15,0 9 5-15,0 10-3 16,-12 3 2-16,-1 0 1 16,-3 13 6-16,-1 17-2 15,-2 3 0-15,4 7 13 16,-1 4-7-16,8 2 10 16,1 2-3-16,5 1-10 15,2-5 5-15,0-9-12 16,11-2-2-16,13-11-4 15,8-4-22-15,7-12-69 16,-5-6-292-16</inkml:trace>
  <inkml:trace contextRef="#ctx0" brushRef="#br0" timeOffset="85200.69">27572 954 364 0,'0'0'68'15,"0"0"-67"-15,0 0 7 16,0 0-3-16,0 0 1 16,0 0 9-16,-3 66 16 15,17-8 8-15,-1 3-20 16,-2-4-6-16,-1-2 12 15,-2-7-19-15,-3-6-2 16,-1-3-1-16,0-3 2 16,-4-3-7-16,0-2 2 15,0-3-32-15,0-6-18 16,0-10-72-16,0-12-108 16</inkml:trace>
  <inkml:trace contextRef="#ctx0" brushRef="#br0" timeOffset="85393.07">27449 1249 203 0,'0'0'152'15,"0"0"-136"-15,0 0-13 16,0 0-3-16,0 0 22 16,0 0-7-16,91 0-5 15,-43 0-10-15,2 0 0 16,6 0 0-16,4 0 0 15,3-3-2-15,1-10-44 16,-1-3-102-16</inkml:trace>
  <inkml:trace contextRef="#ctx0" brushRef="#br0" timeOffset="85766.83">28517 927 370 0,'0'0'33'0,"0"0"-29"16,0 0 1-16,0 0 5 16,-108 124 21-16,87-79-12 15,7-2-11-15,9-3 3 0,5-4-5 16,0-2 1-16,12-6 0 15,12-6-6-15,7-8 11 16,8-10-7-16,5-4-5 16,5-4 12-16,4-24-12 15,-6-8 5-15,-3-6 0 16,-5-2-5-16,-11-6 7 16,-1 3-7-16,-7 4 0 15,-11 0-1-15,-5 5 1 16,-4 3-6-16,0-1-38 15,-8 13-67-15,-15 1-64 16</inkml:trace>
  <inkml:trace contextRef="#ctx0" brushRef="#br0" timeOffset="85979.97">28535 846 199 0,'0'0'87'0,"0"0"-68"15,0 0 10-15,106 117-10 16,-68-78 22-16,3 7-10 16,1 2-22-16,0 5 3 15,3-1-8-15,-1-4-2 16,5-8-4-16,0-6 2 16,-2-6-30-16,1-6-19 0,-5-7-47 15,-5-9-80 1</inkml:trace>
  <inkml:trace contextRef="#ctx0" brushRef="#br0" timeOffset="86284.93">29221 1231 330 0,'0'0'37'0,"0"0"-24"16,0 0 36-16,0 0-7 15,0 0-6-15,0 0-10 16,25-80-21-16,-15 75 0 15,3 5-5-15,1 0 0 16,1 0-1-16,1 11 2 16,-1 7-1-16,-3 8 4 0,-3 6 0 15,-7 6 15-15,-2 12 0 16,0 2-14-16,-4 2 16 16,-12 1-20-16,3-11 3 15,6-8-4-15,7-8 3 16,0-8-6-16,0-4 1 15,23-6-14-15,5-8 11 16,10-2-34-16,9 0-67 16,-2-8-203-16</inkml:trace>
  <inkml:trace contextRef="#ctx0" brushRef="#br0" timeOffset="86933.16">29786 515 313 0,'0'0'126'15,"0"0"-126"-15,0 0-5 16,0 0 5-16,5 115 24 16,11-28 21-16,-1 16-20 15,-1 13 11-15,-6 9-12 16,-1-1-8-16,-5 0 1 16,0-13-10-16,4-17 6 15,-4-18-13-15,2-12 0 16,2-14 0-16,1-10 0 15,5-11 0-15,-2-10-1 16,1-9-14-16,3-5-12 0,1-5-41 16,8 0-46-1,2-33-86-15</inkml:trace>
  <inkml:trace contextRef="#ctx0" brushRef="#br0" timeOffset="87216.59">30061 449 397 0,'0'0'2'0,"0"0"-2"16,0 0 0-16,16 137 6 15,-1-43 49-15,1 15-23 16,-1 12 1-16,-4 6 3 15,-2-1-21-15,-4-7 5 16,-1-10-14-16,-2-17-5 16,2-11 7-16,1-13-8 15,2-12 0-15,0-8 0 16,1-11-20-16,3-12-33 16,1-10-86-16,-4-15-256 15</inkml:trace>
  <inkml:trace contextRef="#ctx0" brushRef="#br0" timeOffset="87916.37">30459 683 214 0,'0'0'233'16,"0"0"-231"-16,0 0-2 0,0 0 0 15,0 165 16-15,0-81 8 16,0 12-13-16,3 3 6 15,7-7-14-15,4-6-1 16,7-15 4-16,-4-17-6 16,5-13 0-16,3-14 0 15,-1-13 2-15,1-10 1 16,-1-4-3-16,1-8 0 16,-6-24-3-16,0-12 2 15,-5-12-18-15,-8-9 6 16,-6-7-1-16,0-10 12 15,0-2-6-15,-4 9 0 16,-8 15 3-16,6 18 8 16,3 17-3-16,-1 17 13 15,0 8 1-15,4 0-3 0,0 6-11 16,0 25-3-16,0 17 0 16,0 15 6-16,4 9-3 15,11 2 5-15,6 2-4 16,1-2 8-16,2-10-9 15,5-9 0-15,-4-14 4 16,-1-12-2-16,-5-13-2 16,-4-8 0-16,-1-8 4 15,-6 0 3-15,5-6 5 16,1-22 7-16,-1-13-6 0,-2-3-13 16,1-2 0-1,-6 2 0-15,-2 8 2 0,1 5-5 16,-3 2 3-16,0 5-11 15,3 4-1-15,0 4-43 16,1 10-48-16,3 3-101 16</inkml:trace>
  <inkml:trace contextRef="#ctx0" brushRef="#br0" timeOffset="88319.53">31208 1432 301 0,'0'0'7'0,"0"0"36"15,0 0 3-15,0 101-11 16,0-64 5-16,0 3-34 15,0 0-1-15,0-6-2 16,0-4 0-16,2-8-6 16,8-7 1-16,0-9-13 15,1-5-42-15,3-1-14 16,-5 0-157-16</inkml:trace>
  <inkml:trace contextRef="#ctx0" brushRef="#br0" timeOffset="88534.71">31122 1041 456 0,'0'0'34'15,"0"0"-21"-15,0 0-3 16,0 0-9-16,0 0-2 15,0 0-1-15,-4-4-21 16,8 5-17-16,9 7-109 16</inkml:trace>
  <inkml:trace contextRef="#ctx0" brushRef="#br0" timeOffset="89984.01">29256 667 62 0,'0'0'342'15,"0"0"-315"-15,0 0-17 0,0 0 8 16,0 0-5-16,0 0-13 16,44-14 34-16,14 32-30 15,9 3-1-15,1 3 12 16,-6 2-13-16,-9-2 4 16,-8-2-3-16,-12-2-2 15,-10-4 0-15,-10-2-1 16,-7 2 0-16,-6 0-3 15,0 4 4-15,-4 0-1 16,-19 2 0-16,-2-2 3 16,-4 2-3-16,2-2 0 15,0 2 0-15,4 0-3 16,6 1 2-16,3 0 1 16,8 4 0-16,1-1 0 15,5 4-5-15,0-2 5 16,0-2 0-16,7-2-2 0,11-2 4 15,8-1-2-15,3-7 2 16,14 3 1-16,3-3-2 16,4 2-1-16,-6-4 0 15,-6 3 0-15,-6-2 1 16,-13 3-1-16,-5 2 0 16,-8 8-2-16,-6 8-1 15,0 9 3-15,-20 5 0 16,-11 4 7-16,-7 4-6 15,-2 0 9-15,2-2-4 16,4-4-4-16,11-7 0 0,4-9-2 16,11-8 0-16,6-6-1 15,2-4 1-15,0-3 0 16,8-8 0-16,13-3-5 16,8-2 3-16,4 0-29 15,9 0-83-15,2-2-102 16</inkml:trace>
  <inkml:trace contextRef="#ctx0" brushRef="#br0" timeOffset="91167.76">31611 1520 335 0,'0'0'72'0,"0"0"-69"15,0 0-3-15,0 0 38 16,0 143 6-16,-4-93-13 16,-5 0-13-16,0-3-15 15,2 0 14-15,-2-5-17 16,1-6 0-16,-1-6 2 15,-1-6-2-15,4-11-1 16,4-4-20-16,2-5-54 16,0-4-60-16,0-13-127 15</inkml:trace>
  <inkml:trace contextRef="#ctx0" brushRef="#br0" timeOffset="91367.32">31662 1271 427 0,'0'0'22'15,"0"0"-14"-15,0 0-7 16,0 0 3-16,0 0-4 16,0 0-3-16,0-16-24 15,0 16-24-15,0-3-32 16,0 0-128-16</inkml:trace>
  <inkml:trace contextRef="#ctx0" brushRef="#br0" timeOffset="91750.25">31893 496 413 0,'0'0'23'16,"0"0"-23"-16,0 0 3 15,0 0 18-15,-8 148 37 16,8-59-43-16,2 14-2 16,12 9 11-16,-5 3-12 15,3-5 0-15,-6-6-10 16,-2-14 1-16,1-19-1 16,1-15-2-16,1-18-1 15,0-12 1-15,2-8-28 16,-7-8-38-16,4-10-91 0</inkml:trace>
  <inkml:trace contextRef="#ctx0" brushRef="#br0" timeOffset="92017.28">32088 477 462 0,'0'0'4'0,"0"0"0"16,0 104 4-16,11-26 27 15,3 15-5-15,-1 11-18 16,-1 10 11-16,-4 0-22 16,-3 3-1-16,-3-7 1 0,0-12 0 15,0-11-2 1,0-13-4-16,0-10-31 0,8-10-33 15,1-8-66-15,7-17-111 16</inkml:trace>
  <inkml:trace contextRef="#ctx0" brushRef="#br0" timeOffset="92351.68">32438 1828 390 0,'0'0'70'0,"0"0"-52"16,0 0 1-16,0 0 13 16,11-126 4-16,-4 88-27 15,4-2 9 1,-5 4-18-16,2 6 4 0,-4 10 6 16,-2 8-6-16,0 6 2 15,-2 6 1-15,0 0-5 16,0 1-2-16,0 26 2 15,0 7-2-15,0 10 12 16,0-1-10-16,0-2 5 16,0 1-4-16,0-6-2 15,0-1 4-15,0-3-5 16,0-6 0-16,0-2-1 16,0-8-9-16,0-2-32 15,2-4-74-15,-2-10-222 0</inkml:trace>
  <inkml:trace contextRef="#ctx0" brushRef="#br0" timeOffset="93749.7">30364 2727 360 0,'0'0'21'15,"0"0"-10"-15,0 0 26 16,0 0 31-16,0 0-21 16,0 0-14-16,0-23-23 15,0 23-9-15,-5 15 11 16,-4 17-11-16,-6 16 21 16,-10 12 10-16,-11 10-20 15,-3 7 1-15,-6 5-5 16,0-1-6-16,6-4 4 15,10 0-6-15,4-8 0 0,11-7 0 16,7-7 2-16,7-13-4 16,0-8 1-1,25-8-8-15,17-10 8 0,10-11-8 16,12-5 1-16,5-6-3 16,3-21-10-16,-5-1-35 15,-7-5-32-15,-6 0-87 16,-8-1-130-16</inkml:trace>
  <inkml:trace contextRef="#ctx0" brushRef="#br0" timeOffset="94118.23">30807 3180 125 0,'0'0'240'0,"0"0"-201"15,0 0-16-15,-113-3-12 0,82 35 16 16,-1 7-10-16,3 9-1 15,7 7-5-15,9-5-8 16,5-3 7-16,8-7-6 16,0-11-2-16,0-8 1 15,10-10-3-15,7-8 0 16,6-3 7-16,2 0-5 16,1-25 2-16,0-7-2 15,-1-11 0-15,-2-2 1 16,-3 1-3-16,-3 8 0 15,-3 10 1-15,-7 13 3 16,-3 9-5-16,-2 4 1 0,2 0-7 16,3 12 3-1,2 12 4-15,4 4 0 0,1 2 3 16,4-4-2-16,-2-3 1 16,-1 1-2-16,5-4-6 15,0-2 5-15,4 2-103 16,3-10-141-16</inkml:trace>
  <inkml:trace contextRef="#ctx0" brushRef="#br0" timeOffset="94484.03">31168 2999 408 0,'0'0'37'16,"0"0"-4"-16,0 0 9 15,-125-46-17-15,112 46-25 16,1 10 1-16,10 15-2 16,2 3 1-16,0 4 0 15,19 2-1-15,12 3-3 16,2-2 4-16,5 1 0 16,2-2 1-16,-7-6 8 15,-2 0-7-15,-8-4-2 16,-5 3 3-16,-7-6-2 15,-7 1-2-15,-4-1-1 0,0-3 2 16,0 1 12-16,-19 0-9 16,-4-3 1-16,-4-2 2 15,0-2-4-15,0-4-4 16,1-4-5-16,2-2-33 16,3-2-32-16,7 0-50 15,8 0-114-15</inkml:trace>
  <inkml:trace contextRef="#ctx0" brushRef="#br0" timeOffset="94816.9">31469 2821 66 0,'0'0'323'0,"0"0"-322"16,0 0 8-16,-127-44 26 15,102 44-30-15,5 17 19 16,5 12-18-16,1 5-3 16,7 10 6-16,3 4-3 15,4 6 2-15,0 3-1 16,0-4-7-16,23-3 4 16,6-6-4-16,4-7 0 15,0-3 12-15,1-5-7 16,-10-5 3-16,-6-3-7 15,-9 0 2-15,-7-5 4 16,-2 2-7-16,-2-2 0 0,-27 4 0 16,-12 0 0-16,-3 1-29 15,-1-4-76-15,8 1-16 16</inkml:trace>
  <inkml:trace contextRef="#ctx0" brushRef="#br0" timeOffset="95205.15">31750 3079 453 0,'0'0'82'0,"0"0"-74"0,0 0-8 15,0 0 2-15,0 0-2 16,0 0 0-16,0 85 0 15,0-36 2-15,0-2-2 16,0-6 5-16,4-10-5 16,7-6 6-16,3-8-3 15,3-6-3-15,5-9 14 16,7-2-12-16,9 0 7 16,7-23-1-16,-5-10-8 15,-2-6 2-15,-14-7-2 16,-10-2 0-16,-9 0-2 15,-5 0 2-15,-3 3 0 0,-17 9 0 16,-5 9 2-16,-4 6-4 16,-2 10 2-16,-2 6-17 15,-5 5-1-15,-2 0-34 16,2 22-51-16,-11 9-107 16</inkml:trace>
  <inkml:trace contextRef="#ctx0" brushRef="#br0" timeOffset="-182909.07">23178 7382 355 0,'0'0'9'16,"0"0"-9"-16,0 0-6 16,0 0 6-16,0 0 5 0,0 0-2 15,0 0-2-15,42 7-2 16,-42-7-8-16,0 0-28 16,-24 0-48-16</inkml:trace>
  <inkml:trace contextRef="#ctx0" brushRef="#br0" timeOffset="-182542.69">22924 7413 152 0,'0'0'201'15,"0"0"-167"-15,0 0-16 16,0 0 20-16,0 0 7 16,0 0-30-16,22-16 0 15,7 10-9-15,11-3-1 16,5-1 3-16,-1-3-7 15,-1 5-1-15,-3 2 5 16,-4-1-4-16,-3 1-1 16,-4 3 0-16,-9-2 1 0,-7 2-3 15,-11 3-3 1,-2 0-36-16,0 0-51 0,-19 0-86 16</inkml:trace>
  <inkml:trace contextRef="#ctx0" brushRef="#br0" timeOffset="-182211.73">22886 7463 180 0,'0'0'151'0,"0"0"-144"15,-35 115 11-15,8-51 8 16,0 5-2-16,-4 0 2 15,2 0-12-15,2-5-3 16,1-2 1-16,6-8-4 16,6-12 7-16,9-8-6 15,5-10-4-15,0-4 1 16,10-4-6-16,7-5 1 16,6-2 1-16,1-1-2 15,0-4 7-15,1-2-7 16,0 0 2-16,1-2-2 15,1 0-4-15,2 0 3 16,0 0-14-16,-2 0-51 16,2-6-78-16</inkml:trace>
  <inkml:trace contextRef="#ctx0" brushRef="#br0" timeOffset="-181466.92">23753 7457 336 0,'0'0'27'15,"0"0"10"-15,0 0 6 16,0 0-17-16,0 0 3 16,0 0-14-16,-111 71-4 15,84-16 2-15,-2 8-2 16,2 2 12-16,7-2-13 16,5-9-5-16,6-4-1 15,6-6-4-15,3-8 0 16,0-3 0-16,14-7-9 15,10-8 6-15,6-4-38 16,1-10-53-16,2-4-123 16</inkml:trace>
  <inkml:trace contextRef="#ctx0" brushRef="#br0" timeOffset="-181133.79">24232 7497 242 0,'0'0'218'16,"0"0"-213"-16,0 0-5 16,0 0 8-16,-33 145 3 15,31-101 2-15,2 0-13 16,0-4 1-16,0-4 1 16,0-6-2-16,0-2-3 15,4-4-12-15,-4-4-56 16,0-3-137-16</inkml:trace>
  <inkml:trace contextRef="#ctx0" brushRef="#br0" timeOffset="-180906.34">24236 7295 488 0,'0'0'15'0,"0"0"-7"16,0 0-6-16,0 0 14 15,0 0-16-15,0 0-1 0,-8-16-18 16,8 22-67 0,0 22-14-16,0 4-189 0</inkml:trace>
  <inkml:trace contextRef="#ctx0" brushRef="#br0" timeOffset="-180460.26">24495 7546 411 0,'0'0'32'16,"0"0"-27"-16,0 0-5 15,0 0 0-15,26 144 7 16,-26-91 3-16,0-2-5 16,0-1 2-16,0-12-7 0,0-13 1 15,19-15 1-15,12-10-1 16,4 0-2-16,-4-13-2 16,3-13 3-16,-3-8 5 15,0-11-5-15,-2-5-1 16,-6 1 0-16,-8 9-6 15,-9 12 7-15,-3 12 4 16,-3 10-1-16,0 6 10 16,0 0 4-16,0 0-11 15,0 8-6-15,3 14 1 16,1 8 1-16,-2 7 10 16,0 3-10-16,0-7 5 15,5-2-7-15,3-6 1 0,2-5-1 16,4-6 0-16,0-6 0 15,2-4-9-15,-5-4-28 16,2 0-59-16,-1-12-127 16</inkml:trace>
  <inkml:trace contextRef="#ctx0" brushRef="#br0" timeOffset="-179723.74">25188 7630 57 0,'0'0'322'16,"0"0"-314"-16,0 0 2 16,19 123 22-16,-3-68 5 0,1 5-14 15,-2 3-6-15,-11-3-8 16,-2 0-6-16,-2-8 2 16,0-14-5-16,0-16 0 15,0-13 2-15,0-9 1 16,0 0-2-16,0-9 9 15,-6-11 9-15,-17-10-19 16,-4-14-1-16,8-14-4 16,-2-15 0-16,8-9 1 15,9-8-4-15,4 2-3 0,0 17-7 16,7 14 10-16,14 14 0 16,8 14 6-16,8 0 1 15,0 9 1-15,-1 8 4 16,-5 8-3-16,-4 4 0 15,-7 0 3-15,-5 15-4 16,-6 10 3-16,-7 7 7 16,-2 7-10-16,0 0 4 15,-11 0 0-15,-11-3-3 16,-2-8 6-16,-1 0-7 16,1-4 0-16,-1 2 2 15,0 0-1-15,6-8-1 16,7-9 0-16,12-9-5 15,0 0-3-15,29-27-8 0,9-7 11 16,3 1 5 0,-4 0-15-16,-3 12 1 0,-8 10 14 15,-7 11 0-15,-4 0 0 16,-2 6 3-16,5 13 1 16,4 4 3-16,3 1-6 15,-1 2 0-15,3-1 0 16,-3-4-1-16,-1 0 5 15,-6-6-5-15,-5-5 0 16,-3-4 7-16,-1-6-4 16,0 0 10-16,0 0 1 15,1-12 8-15,5-16-6 16,3-13-12-16,1-8-3 0,-5 5 0 16,-2 3 2-1,-8 12-3-15,-3 6 0 0,0 2-8 16,0 4 2-16,0 5-21 15,-5 5-26-15,-6-1-43 16,-2 1-156-16</inkml:trace>
  <inkml:trace contextRef="#ctx0" brushRef="#br0" timeOffset="-179457.94">25955 7164 405 0,'0'0'73'16,"0"0"-63"-16,0 0-9 15,0 0 0-15,0 0 20 16,37 174 4-16,-26-88-13 16,-1 1 10-16,-4-6-14 15,-2-10-7-15,1-4 2 16,3-17-3-16,8-14-2 15,16-20 2-15,3-14-10 16,3-2-28-16,-11 0-73 16,-14-16-290-16</inkml:trace>
  <inkml:trace contextRef="#ctx0" brushRef="#br0" timeOffset="-179272.77">25718 7575 450 0,'0'0'0'15,"0"0"-9"-15,0 0 9 16,127 8 16-16,-58-8-16 16,5 0-8-16,5 0-160 15</inkml:trace>
  <inkml:trace contextRef="#ctx0" brushRef="#br0" timeOffset="-178582.97">26643 7670 463 0,'0'0'49'16,"0"0"-46"-16,0 0-1 15,35 102 12-15,-31-50 6 16,-4 5 1-16,0 0-14 15,-2 2 9-15,-21 1-16 16,-14-2 0-16,-9 6-7 16,-14-14-149-16</inkml:trace>
  <inkml:trace contextRef="#ctx0" brushRef="#br0" timeOffset="-177395.97">24272 8350 475 0,'0'0'13'16,"0"0"4"-16,0 0-15 0,0 0 4 15,0 0-1-15,0 0-3 16,-9 82 1-16,9-17 6 15,0 0-8-15,0-1 5 16,-2-3 2-16,2-7-2 16,0-10 3-16,0-12-9 15,7-14 0-15,15-12 3 16,3-6-1-16,-1 0 3 16,2 0-2-16,4-10 2 15,5-20 2-15,4-10-7 16,0-6 0-16,1-1 1 15,-6 10-1-15,-5 5 0 16,-11 3 0-16,-3 9 1 16,-5 7 0-16,-6 6-1 0,-2 7 0 15,0 0 4-15,-2 0-3 16,2 0-1-16,1 17 0 16,1 2 1-16,0 6 1 15,0 2-2-15,2-1 0 16,0 1 1-16,1-5 0 15,1-7-1-15,2-2 0 16,5-8 0-16,3 1-4 16,2-6 4-16,7 0 0 15,4 0-1-15,0-1 2 16,0-13-1-16,-2 1 0 16,-8 0 1-16,-9 4-2 15,-5 3 1-15,-5 5 0 0,1 1 1 16,-3 0 0-16,0 0-2 15,2 0 0-15,3 7 1 16,3 5 1-16,1 5-1 16,3-6 0-16,-2-1-1 15,1-1 3-15,1-6-3 16,-1 2 1-16,-3-5-6 16,0 0-22-16,-2 0-98 15,-1-8-282-15</inkml:trace>
  <inkml:trace contextRef="#ctx0" brushRef="#br0" timeOffset="-176977.84">25076 8297 289 0,'0'0'26'0,"0"0"-1"16,0 0 15-16,0 0-1 15,0 0-5-15,0 0 0 16,-2-25 1-16,2 25-16 16,0 0 1-16,0 0-5 15,-2 0-10-15,2 0-4 16,0 0-1-16,0 0-10 15,0 0-34-15,-4 11-71 16,-1 3-147-16</inkml:trace>
  <inkml:trace contextRef="#ctx0" brushRef="#br0" timeOffset="-176408.35">25384 8524 434 0,'0'0'22'16,"0"0"-22"-16,0 0 21 16,0 0 5-16,0 0-23 0,0 0-2 15,-109 30-1-15,82 9 0 16,0 0 3-16,5 5-2 15,4-2-1-15,5-2 1 16,6-3 0-16,7-8-2 16,0-10 1-16,0-5-2 15,9-8-1-15,13-4-1 16,3-2 4-16,2 0 11 16,2-27-10-16,-3-8 2 15,1-13-3-15,-3-11 1 16,-3-6-3-16,-6-12-6 15,-6-7-11-15,-9-8-1 0,0-1 16 16,0 5-3 0,0 9-4-16,0 18 11 15,0 17 3-15,0 19 2 0,0 18 4 16,0 2 6-16,0 5-11 16,0 0-4-16,0 21 0 15,0 13 0-15,5 9 9 16,1 7-9-16,1 5 2 15,-1 5 6-15,4 8-4 16,-2 3-1-16,1 0-3 16,1-10 0-16,0-7-1 15,1-14 1-15,3-6-5 0,1-8-4 16,-1-5-26 0,-1-10-27-16,1-11-82 0</inkml:trace>
  <inkml:trace contextRef="#ctx0" brushRef="#br0" timeOffset="-175278.73">25899 8399 301 0,'0'0'33'16,"0"0"-4"-16,0 0 6 0,0 0-1 15,0 0-15-15,0 0-11 16,-134 1-5-16,101 35-3 16,-1 6 1-16,2 6 9 15,7 0-8-15,4-4-2 16,3-2 2-16,11-9-1 15,7-5-2-15,0-11 0 16,3-6 0-16,19-9-3 16,3-2 8-16,4 0-1 15,4-13 2-15,3-14-2 16,1-12 0-16,1-11-3 16,1-10-11-16,-2-5 4 15,-1-4-7-15,-9 1-2 0,-5 4 6 16,-9 1 1-16,-6 5 1 15,-5 8 4-15,-2 16 4 16,0 14 12-16,0 14-2 16,0 6 10-16,0 0-10 15,0 10-9-15,-2 20 3 16,-9 16-4-16,-3 12 0 16,3 5 4-16,0 8-4 15,0 6 4-15,2-4-1 16,0-8-3-16,9-15 2 15,0-15-2-15,11-14 1 0,20-13 1 16,-2-2-1 0,0-6-1-16,-2 0 2 0,2 0 1 15,5-24-2-15,-3-10-1 16,0-8-10-16,-6-4-8 16,-12-2-12-16,-7 0 13 15,-6 0 5-15,0 7 0 16,0 13 12-16,-6 10 5 15,-3 14 11-15,2 4 17 16,-2 0-29-16,2 19-3 16,1 15 0-16,-1 15 0 15,5 1 3-15,0 2 0 0,2 3-4 16,0-5 13-16,-3-6-10 16,3-6-1-16,0-8 0 15,7-11-1-15,22-13-2 16,5-6 0-16,3 0 1 15,1-14 10-15,-2-12-10 16,-3-6-2-16,-2-4-7 16,-6 1-10-16,-5 5 6 15,-7 9 1-15,-5 6 12 16,-6 9 12-16,-2 4-8 16,0 2 6-16,0 0-2 15,0 0-6-15,0 14 0 16,0 8-2-16,0 9 0 15,0-4 3-15,0 3-2 16,0-5-1-16,0-6 0 16,2-9 0-16,11-6-1 0,9-4-7 15,10 0 8-15,7-20 1 16,13-19-1-16,2-10-15 16,-6 0 7-16,-8 4-27 15,-17 15 35-15,-12 16 4 16,-9 6 9-16,-2 8 22 15,0 0-25-15,0 14-2 16,0 12-2-16,0 4-1 16,-2 2 8-16,-5-1-13 15,3-1 0-15,1-1-2 16,3 0-3-16,0-10-63 0,0 0-44 16</inkml:trace>
  <inkml:trace contextRef="#ctx0" brushRef="#br0" timeOffset="-175005.72">27158 8388 294 0,'0'0'177'16,"0"0"-170"-16,6-155-1 15,3 103 2-15,0 7-7 16,0 16 8-16,0 13-8 15,-7 10 3-15,-2 6 8 0,0 0-3 16,0 16 3-16,0 12-7 16,0 11-2-16,0 6 10 15,0 4-5-15,0-1 11 16,0-2-6-16,0-1-8 16,0 3 0-16,0-7-5 15,0-1-5-15,6-4-9 16,2-3-109-16</inkml:trace>
  <inkml:trace contextRef="#ctx0" brushRef="#br0" timeOffset="-174712.9">27663 8584 556 0,'0'0'38'16,"0"0"-35"-16,0 0-4 15,0 0 2-15,-19 141 2 16,-6-90-3-16,-8 11-6 16,-13 3-137-16</inkml:trace>
  <inkml:trace contextRef="#ctx0" brushRef="#br0" timeOffset="-173429.45">24729 9334 388 0,'0'0'17'0,"0"0"7"0,0 0 3 16,0 0 23-16,0 0-32 15,-121-24-9-15,92 32-4 16,-6 23-4-16,-5 5 2 16,-1 5-3-16,4 5 0 15,8-3 3-15,4-1-3 16,12-8 0-16,7-12 0 16,6-11 0-16,0-10-1 15,2-1-4-15,20 0 5 16,6-6 7-16,13-25 10 15,8-14-10-15,4-10-5 0,1-5 0 16,-10 2-2 0,-5 6 0-16,-13 4 0 0,-6 10-2 15,-9 13 2-15,-6 14 0 16,-3 11 0-16,-2 0 2 16,0 0-1-16,0 24 1 15,0 7 0-15,7 12 4 16,-1 3-6-16,3-1 0 15,0-2 0-15,2-3 2 16,0-3-2-16,3-10 0 16,-1-4-7-16,1-7-26 15,-3-5-56-15,-1-11-29 0,2 0-109 16</inkml:trace>
  <inkml:trace contextRef="#ctx0" brushRef="#br0" timeOffset="-173071.18">25009 9330 350 0,'0'0'21'0,"0"0"-18"16,0 0 12-16,0 0 8 15,11 124-13-15,-3-84 1 16,-4-2 1-16,3-7 1 16,1-9 2-16,-4-8-5 15,2-8 5-15,-4-6-12 16,-2 0 5-16,0 0 6 15,2-4-1-15,2-22 4 0,3-6-17 16,4-3 0 0,3 3-3-16,1 10-1 0,-1 5 3 15,3 2 0-15,-1 3-1 16,-1 2 0-16,3-2-5 16,-3 6-6-16,4-2-3 15,-5 4-16-15,-6 1 7 16,-1 0 18-16,-5 3 7 15,0-1 5-15,2 1-5 16,-4 0 0-16,0-3-2 16,2 1-10-16,4-2-66 15,0 0-41-15</inkml:trace>
  <inkml:trace contextRef="#ctx0" brushRef="#br0" timeOffset="-172577.63">25369 9318 116 0,'0'0'100'16,"0"0"-43"-16,0 0-2 15,0 0-9-15,0 0-8 16,0 0-21-16,0 0 6 15,6-4-9-15,-6 4-9 0,0 6 4 16,0 17-7-16,-11 6 9 16,-1 9 5-16,4 2-8 15,1 4 5-15,7 3-11 16,0-3 6-16,0-5-3 16,3-6-3-1,16-11-1-15,10-10 1 0,7-10 1 16,2-2-5-16,0-4 4 15,-7-17-2-15,-2-10 3 16,-9-3-3-16,-9-4 0 16,-7-2-3-16,-4 5-5 15,0 3 7-15,-8 6-2 0,-13 8 3 16,-1 7 2 0,2 4-1-16,2 5 1 0,3 2-2 15,-1 0 0-15,5 6-6 16,3 8-19-16,8 3-24 15,0-2-3-15,0-3-9 16,2-3-25-16,13-5-69 16</inkml:trace>
  <inkml:trace contextRef="#ctx0" brushRef="#br0" timeOffset="-172145.23">25841 9450 238 0,'0'0'17'0,"0"0"14"15,0 0 3-15,45 124-8 16,-37-85 9 0,-3 1-20-16,-1 2 3 15,-2-4-12-15,-2-6-3 0,0-5 8 16,0-9-2-16,0-13-1 16,0-5 1-16,0 0 32 15,0 0 2-15,0-15-14 16,-9-14-28-16,-1-9 1 15,-4-8-1-15,1-2-1 16,-3-4 0-16,3-6-6 16,5 4-7-16,8 1-2 15,0 5 7-15,10 4 5 16,17 4-23-16,6 6 10 16,5 6 8-16,-3 10 6 15,-4 7 1-15,-4 6 1 0,-4 5 0 16,-10 0-1-16,-1 12 3 15,-8 8-2-15,-2-2 2 16,-2 2 0-16,0 3 3 16,-12 0-4-16,-17 4-1 15,-4 0 5-15,-3 2-5 16,1-1 0-16,2 0 0 16,6-5-17-16,6-5-73 15,13-7-95-15</inkml:trace>
  <inkml:trace contextRef="#ctx0" brushRef="#br0" timeOffset="-171422.54">26295 9288 286 0,'0'0'118'0,"0"0"-95"16,0 0-7-16,0 0 18 15,0 0-22-15,0 0-3 16,-51 88 4-16,36-43-7 16,1-3 5-16,9-6-9 0,5-6-1 15,0-8 7-15,7-8-7 16,15-10-1-16,5-4 6 15,7 0-4-15,-1-10 11 16,2-18-12-16,-3-6-1 16,-5-6 0-16,-9 0-1 15,-12-1-10-15,-6 2 2 16,0 2-4-16,-11 5 7 16,-9 10 0-16,-2 6 6 15,1 8 0-15,6 6 0 16,4 2-3-16,4 0 0 15,2 0 2-15,3 10-2 16,2 4 2-16,0 2 1 16,0-4-3-16,0 0 3 0,21-6-7 15,6-3-4-15,4-3-5 16,4 0 6-16,3 0-25 16,-3-6 15-16,-1-1 16 15,-10 5-3-15,-7 2 7 16,-5 0 4-16,-3 0-3 15,1 6 6-15,-2 11 0 16,-1 2-2-16,-3 4 13 16,4-2 4-16,-4 0-9 15,2-6 10-15,1-1-8 16,-1-6 0-16,2-4-8 16,-4-4-1-16,0 0 6 15,3 0-6-15,1-1 12 0,6-20-4 16,-1-7-12-16,-1-4 2 15,-3 2-4-15,-3 4 0 16,-6 4 0-16,0 5 0 16,0 2-1-16,0 3-6 15,0 2-14-15,0 2-17 16,-4-2-76-16</inkml:trace>
  <inkml:trace contextRef="#ctx0" brushRef="#br0" timeOffset="-171141.02">26979 8955 448 0,'0'0'56'16,"0"0"-46"-16,0 0-9 15,0 0 0-15,0 0 19 16,0 108-9-16,0-59 4 16,0-1-6-16,0-4-4 15,7-2 5-15,4-8-8 0,2-7 0 16,3 0-2 0,-3-5 0-16,-6-4-12 0,-5-5-59 15,-2-13-217-15</inkml:trace>
  <inkml:trace contextRef="#ctx0" brushRef="#br0" timeOffset="-170945.51">26807 9222 544 0,'0'0'35'15,"0"0"-35"-15,0 0-4 16,0 0-7-16,0 0 11 0,0 0-1 15,154 0 3 1,-98 0-4-16,-2 0-36 0,-7 0-51 16,-5-2-33-16,-5-11-141 15</inkml:trace>
  <inkml:trace contextRef="#ctx0" brushRef="#br0" timeOffset="-170596.95">27463 9071 427 0,'0'0'43'0,"0"0"-18"16,0 0 8-16,0 0 0 16,0 0-21-16,0 0 5 15,-105 142 3-15,83-91-12 16,4 3 5-16,7 0-6 16,9-9-7-16,2-5 5 15,0-10-5-15,6-9-1 16,17-3 0-16,3-3-5 15,10-5-5-15,6-6-42 0,8-4-140 16</inkml:trace>
  <inkml:trace contextRef="#ctx0" brushRef="#br0" timeOffset="-170018.15">27868 9178 408 0,'0'0'95'15,"0"0"-60"-15,0 0 10 16,0 0 8-16,0 0-22 15,0 0-17-15,-8-15-5 0,-8 24-9 16,-7 19 0-16,1 6 3 16,0 2-3-16,11 0 6 15,6-8-5-15,5-4 2 16,0-4-6-16,12-8 2 16,17-8-5-16,8-4 6 15,7 0 3-15,6-16 2 16,-3-12-5-16,-9-4-12 15,-9 2 11-15,-12 2-6 16,-17 4 7-16,0 6 2 16,-6 1 1-16,-21 6 4 15,0 5-7-15,-4 4 3 16,4 2-4-16,5 0 1 0,4 8-15 16,7 9-45-16,7 6-34 15,4-4-76-15</inkml:trace>
  <inkml:trace contextRef="#ctx0" brushRef="#br0" timeOffset="-169870.83">28124 9393 430 0,'0'0'83'16,"0"0"-79"-16,0 0-3 15,0 0 12-15,0 0-13 16,0 0-8-16,29-8-5 15,-13-5-108-15</inkml:trace>
  <inkml:trace contextRef="#ctx0" brushRef="#br0" timeOffset="-168995.24">28530 9088 373 0,'0'0'56'0,"0"0"-14"16,0 0 23-16,0 0-40 15,0 0-23-15,0 0 5 16,-45-25-7-16,45 25 0 15,0 0 0-15,0 0 1 16,0 0-1-16,-2 0 0 16,2 0 1-16,0 0 10 15,0 0 4-15,0 0 2 16,0 0-9-16,0-1-7 16,0 1-1-16,0 0 0 15,0 0 0-15,0 0-3 16,0 0 3-16,0 0-2 15,0 0 2-15,0 0-1 16,0 0 1-16,0 0 0 0,0 0 1 16,0 0-1-1,0 0 0-15,0 0 0 0,0 0 0 16,0 0 1-16,0 0-1 16,0 0 0-16,0 0 0 15,0 0 1-15,0 0-1 16,0 0 0-16,0 0 3 15,0-2-3-15,0 2 4 16,0 0-1-16,0-3-2 16,0 3 3-16,0 0-2 15,0 0-2-15,0 0 1 16,0-1 1-16,0-2 0 16,0 3 1-16,0 0-2 15,0-2 5-15,0 1-5 0,2-3-1 16,5-3 1-16,7 1 1 15,1-2-2-15,5-1 0 16,2-4 0-16,5 3 0 16,0 2 0-16,-3-2 0 15,-1 4 3-15,-6 6-2 16,-1 0 4-16,-5 0-2 16,-5 2-2-16,0 16 8 15,-6 6-8-15,0 6 3 16,0 9 5-16,-23 1-5 15,-10 7 4-15,-6 2-4 0,-1-3-3 16,3-3 2 0,10-10-3-16,10-5 0 0,9-6-1 15,6-6 0-15,2-4 1 16,0-8-1-16,4-4 0 16,21 0-4-16,4 0 5 15,4-5-4-15,3-12-22 16,-3-1-66-16,4-1-110 15</inkml:trace>
  <inkml:trace contextRef="#ctx0" brushRef="#br0" timeOffset="-168605.28">28931 8925 402 0,'0'0'113'0,"0"0"-103"16,0 0-3-16,0 0 22 0,0 0-10 16,0 0-19-16,20 12 17 15,-2 27 18-15,-1 9-21 16,2-3 7-16,-6 4-11 16,-2-5-4-16,-4 0-2 15,-7-1-3-15,0-5 2 16,-4-5-3-16,-17-3-19 15,-4-6-67-15,1-11-167 16</inkml:trace>
  <inkml:trace contextRef="#ctx0" brushRef="#br0" timeOffset="-168054.45">29433 9294 533 0,'0'0'112'0,"0"0"-107"15,0 0-4-15,0 0-1 16,0 0 10-16,-16 123 0 16,-20-77-10-16,-6 6 4 15,-12 7-4-15,3-4-9 16,7-10-126-16</inkml:trace>
  <inkml:trace contextRef="#ctx0" brushRef="#br0" timeOffset="-160110.02">24490 9924 196 0,'0'0'28'16,"0"0"2"-16,0 0-3 16,0 0 29-16,0 0-26 15,0-103-14-15,0 85 11 16,0 8-6-16,2 2 23 15,-2 6-7-15,0 2-13 16,0 0 4-16,0 0-28 16,0 6 3-16,0 33-1 15,-10 19 1-15,-3 15 3 16,-3 11-1-16,9-5-1 16,5-2 0-16,2-18-4 15,2-10 0-15,18-11 0 16,6-12 0-16,1-10-1 15,2-6-1-15,-2-10 0 0,0 0-2 16,2-4 7-16,0-21-3 16,2-11 6-16,0-3-5 15,-2 0-1-15,-5 7 0 16,-6 4 3-16,-7 9-4 16,-3 6 1-16,-4 5 0 15,-2 7-2-15,-2 1 2 16,4 0-1-16,3 0 1 15,7 1 0-15,-1 13-1 16,5 6 1-16,-1 0 0 16,1 3 2-16,-2-3-2 15,0 0 0-15,1-4 0 16,-1-4 3-16,-1-2-4 0,1-8 1 16,-1-2 0-16,1 0-4 15,5 0 4-15,-2-17 0 16,6-2 0-16,-3 1 4 15,0 4-4-15,-6 2 0 16,-3 6 0-16,-6 2-3 16,2 4 3-16,2 0 0 15,3 0-1-15,5 10 2 16,2 2 2-16,1-1-3 16,0 2 0-16,2-5-2 15,-1-4 2-15,0-2 0 16,-4-1-3-16,-5-1-81 15,-8 0-25-15,-3 0-150 16</inkml:trace>
  <inkml:trace contextRef="#ctx0" brushRef="#br0" timeOffset="-159967.56">25281 9988 350 0,'0'0'21'16,"0"0"-6"-16,0 0-15 15,0 0-5-15,0 0 4 16,0 0-8-16,36-14-143 16</inkml:trace>
  <inkml:trace contextRef="#ctx0" brushRef="#br0" timeOffset="-159374.21">25803 10044 229 0,'0'0'143'0,"0"0"-104"16,0 0-33-16,0 0 32 15,0 0-2-15,0 0-21 16,-94-30-4-16,57 38-11 15,-4 19 0-15,-1 2 2 0,2 7-2 16,9 4 0-16,6 5 0 16,9 0 4-16,8-1-7 15,8-6 3-15,0-7 0 16,0-9-5-16,24-8 3 16,7-10-9-16,7-4 11 15,4-8 0-15,5-26 8 16,0-12-7-16,-7-10 3 15,-4-10-5-15,-7-9 1 16,-7-3-16-16,-2-5-10 0,-8 1-10 16,-8 5 19-1,-4 4-16-15,0 13 11 16,0 19 21-16,-6 11 2 16,0 16 1-16,2 9 12 0,4 5 8 15,0 0-5-15,0 19-16 16,0 17 0-16,0 5 3 15,0 7 1-15,0 8-5 16,0 8 9-16,0 7-5 16,2 9 20-16,0 0-19 15,0-4-4-15,4-9 3 16,0-13-3-16,3-10-1 16,9-12 0-16,1-10-16 15,8-12-5-15,4-10-33 16,5 0-35-16,9-10-57 0</inkml:trace>
  <inkml:trace contextRef="#ctx0" brushRef="#br0" timeOffset="-158342.72">26433 9904 281 0,'0'0'42'0,"0"0"-12"15,0 0-8-15,0 0-7 16,0 0-9-16,-113 52 11 16,80-15-7-16,-2 0-1 0,10 3 15 15,2-2-23-15,7 0 5 16,7 0-4-16,3-4 1 16,6-5-4-16,0-2 1 15,0-10 0-15,6-5-5 16,17-6 5-16,6-6 0 15,4 0 15-15,5-28-12 16,2-13 6-16,3-9-9 16,-4-14 0-16,-1-5 4 15,-5-2-2-15,-6-2-2 16,-6 7 0-16,-11 2-3 16,-3 6 2-16,-5 7-3 15,1 3 4-15,-3 15 0 16,0 9 1-16,0 12-1 15,0 6 0-15,0 6-7 0,0 6 5 16,0 24 1-16,-5 12 1 16,-4 11 4-16,3 8-3 15,-3 6-1-15,2 3 0 16,2-1 4-16,5-4-4 16,0-7 0-16,3-12 0 15,19-8 0-15,7-12 0 16,7-12 0-16,1-7 3 15,6-7 0-15,-1-3-1 16,-2-26 0-16,-4-11 1 16,-4-9-6-16,-6-3-3 15,-8 0-23-15,-7 6-4 0,-6 6 11 16,-5 7 20 0,0 14 4-16,0 7-1 0,-10 9 31 15,-3 3-2-15,-1 3-28 16,-1 26 5-16,1 13-4 15,1 8 1-15,3 2-4 16,0 4 0-16,8-5 2 16,2-13 0-16,0-9-2 15,7-14 3-15,13-6-1 16,9-9 5-16,2 0-5 16,7-18-1-16,0-17 11 15,-4-1-10-15,-1-6-2 16,-6 4 0-16,-6 7-6 0,-5 6 5 15,-5 10-7-15,-6 12 8 16,-3 3-6-16,-2 0-1 16,0 3-3-16,0 20 10 15,0 2 0-15,0 6 5 16,0-5-5-16,0-3 0 16,0-9 1-16,0-5-1 15,0-5-1-15,5-4-4 16,10 0 5-16,5 0 1 15,5-18-1-15,3-12 4 16,3 1-4-16,4-1 1 16,-6 9-1-16,-8 9 0 0,-7 6 2 15,-9 6-7-15,-5 0 1 16,0 4 4-16,0 17 6 16,0 2-4-16,4 7 3 15,0 0-3-15,3 0 1 16,2-2-3-16,2-6 0 15,7-6-6-15,2-6 3 16,4-5-84-16,8-5-100 16</inkml:trace>
  <inkml:trace contextRef="#ctx0" brushRef="#br0" timeOffset="-157960.95">27704 9778 358 0,'0'0'47'15,"0"0"-44"-15,0 0 14 16,0 0 53-16,0 0-41 16,0 0-16-16,84-79 2 15,-66 73-3-15,-3 4 7 16,-3 2-16-16,-6 0-2 15,-1 0 18-15,-1 8-13 16,-4 14 4-16,0 6 5 0,0 8-12 16,0 7 14-1,-17 3-16-15,-4 2 1 16,3 0 10-16,5 0-11 0,4-10 8 16,9-6-7-16,0-6 3 15,0-9-7-15,16-4 2 16,8-3 0-16,5-6-2 15,2-4 2-15,7 0-30 16,2 0-55-16,5 0-135 16</inkml:trace>
  <inkml:trace contextRef="#ctx0" brushRef="#br0" timeOffset="-157645.89">28438 10156 597 0,'0'0'12'0,"0"0"-12"16,0 0 4-16,0 0-4 0,0 0 18 15,-8 153-16-15,-8-99 0 16,-10 7-2-16,-8 4-8 16,-1-3-109-16</inkml:trace>
  <inkml:trace contextRef="#ctx0" brushRef="#br0" timeOffset="-156579.46">24901 11034 298 0,'0'0'38'0,"0"0"-2"15,0 0 16-15,0 0-6 16,0 0 3-16,0 0-21 16,-10-91 6-16,-1 85-6 0,-2 0-17 15,-7 3 7-15,-7 3-17 16,-4 0 1-16,-7 25 4 16,-7 12-6-16,-3 16 2 15,3 5-2-15,5 3 1 16,13-5-1-16,16-6 0 15,11-9 0-15,0-4-3 16,18-15 0-16,15-8 2 16,8-14-2-16,3 0 3 15,1-13 2-15,1-23-1 16,-6-12-1-16,-3-12 0 16,-6-6-1-16,-8-9 1 15,-4-2-17-15,-9-8 1 16,-3 0 16-16,-7-2-18 15,0 11 16-15,0 15-2 0,0 22 7 16,-2 18-3-16,2 15 0 16,0 6 3-16,0 0-6 15,0 28-2-15,0 21 5 16,0 15 7-16,0 18-7 16,0 12 4-16,0 6-4 15,2 1 0-15,1-11 1 16,6-14-1-16,4-20 0 15,9-15-1-15,7-16-11 16,5-10-46-16,-1-15-56 16,0 0-63-16</inkml:trace>
  <inkml:trace contextRef="#ctx0" brushRef="#br0" timeOffset="-155996.1">25294 11007 348 0,'0'0'72'16,"0"0"-63"-16,0 0-7 15,0 0-2-15,29 138 18 16,-15-98-10-16,-3-4 2 16,0-6-4-16,1-6-4 15,-4-10 3-15,-3-7-5 16,-3-3 0-16,-2-4 4 0,0 0 5 15,0-3 29 1,2-23-19-16,3-12-10 0,8-8-13 16,5-2 6-16,4 4-4 15,5 8 0-15,0 3-9 16,-3 10 9-16,1 4-5 16,-5 7 7-16,-4 4 0 15,-12 6 0-15,-4 2-3 16,0 2 2-16,0 24 2 15,2 8 1-15,2 3 3 16,1 1-1-16,7-2-2 16,3-7-2-16,5-6 0 0,5-7-2 15,1-5-3 1,0-6 4-16,1-3 1 0,0-2 0 16,-2 0-2-16,-3-3 6 15,-2-22-4-15,-2-4 4 16,-9-7-3-16,-5 3 1 15,-4-1-2-15,0 5 3 16,-17 8 0-16,-12 3-3 16,-2 6 0-16,-3 7 2 15,3 5-1-15,2 0-1 16,2 0 0-16,7 8-6 16,7 5-3-16,5-2-53 15,8 5-11-15,0-3-24 16,23-2-67-16</inkml:trace>
  <inkml:trace contextRef="#ctx0" brushRef="#br0" timeOffset="-154827.97">26215 10910 330 0,'0'0'51'0,"0"0"-41"16,0 0-9-1,0 0 52-15,0 0-21 0,47 102 3 16,-28-66 5-16,8 5-24 16,2-5-1-16,2 4-4 15,-1-4-11-15,-8-2 3 16,-2-5-3-16,-9-12 1 15,-2-6-1-15,-7-10 1 16,-2-1-1-16,0 0 12 16,-11-15-12-16,-11-18-2 15,-3-11-8-15,3-8 10 16,2-13-7-16,2-4 4 16,7-9-1-16,7 1-24 15,4 10 8-15,0 14 14 16,6 16 1-16,15 16 5 0,3 5 2 15,-2 3-2-15,7 2 0 16,6 6 0-16,4 5 2 16,-1 0-1-16,-7 0-1 15,-9 12 1-15,-7 5 12 16,-8 5-13-16,-5 6 10 16,-2 5-1-16,0 2-4 15,-19 7 1-15,-12 2-6 16,-5 3 3-16,0-7-1 15,6-8-2-15,15-13 0 16,11-6-1-16,4-9-1 16,0-4-5-16,19 0-38 15,16-4-23-15,7-20-13 0,4-5-23 16,3 1 25-16,-7 2 19 16,-1 2-47-16,-10 4 107 15,-6 6 37-15,-5 4 93 16,-9 7-42-16,-6 3-26 15,-1 0-30-15,-4 0-4 16,2 15-8-16,0 11 7 16,-2 4-7-16,2 5-2 15,1 0 3-15,1 0-20 16,6-6 0-16,2-2 3 16,4-9-4-16,4-8 0 15,5-10-4-15,4 0 4 16,4-27 15-16,5-15-15 15,-3-8 0-15,-8-2-1 0,-7 2-24 16,-9 5 3-16,-9 4 13 16,-2 9 6-16,-2 8-4 15,-19 4 4-15,-6 7 3 16,-2 9 7-16,0 4-5 16,0 0-4-16,6 0 1 15,8 9 1-15,3 1-9 16,12-2 9-16,0 2-22 15,0-1 2-15,14-2-13 16,8-3 3-16,2-2 10 16,-1 0 7-16,-6 0-3 15,-3 2 2-15,-3 4 13 0,-1 1-1 16,3 4 1-16,-1 1 1 16,5 2 3-16,1 3-3 15,-3 2 17-15,5 2-5 16,-5 1 6-16,1 2 4 15,-3-5-5-15,-2-1 7 16,3-5 6-16,-3-6 1 16,7-5 12-16,-3-4-24 15,8 0-5-15,4-15 5 16,2-18-11-16,0-6-1 16,-5-5-7-16,-6 0 5 15,-2 1-4-15,-10 9-1 16,-4 8 0-16,-2 1-1 0,0 8-1 15,0 3-5-15,0 2-28 16,0 5-50-16,0 7-32 16,7 0-200-16</inkml:trace>
  <inkml:trace contextRef="#ctx0" brushRef="#br0" timeOffset="-154546.08">27748 10518 280 0,'0'0'68'0,"0"0"-18"16,0 0 14-16,0 0-9 16,0 0-7-16,0 0-44 15,-11 19 4-15,-5 27 6 16,1 11-6-16,-1 4 16 15,5 4-8-15,7 1-7 16,4-5 15-16,0-4-23 16,2-8-1-16,19-7 0 15,11-8-2-15,8-10-9 16,5-5-43-16,8-9-119 16</inkml:trace>
  <inkml:trace contextRef="#ctx0" brushRef="#br0" timeOffset="-153559.62">28282 10732 211 0,'0'0'221'15,"0"0"-173"-15,0 0-8 16,0 0 4-16,0 0-5 16,0 0-10-16,-60-54-21 15,58 54 9-15,-2 0-17 16,-5 10 0-16,-5 15 1 16,-1 13 4-16,-3 4-5 15,9-3 0-15,9-1 0 16,0-5-5-16,0-5 5 15,11-5-1-15,7-5-2 0,2-6 0 16,0-6 3-16,0-3-4 16,3-3 4-16,-2-6 11 15,4-20-8-15,-2-9 0 16,-3-4 2-16,-5-4-2 16,-4-2-2-16,-8 3-1 15,-3 11 1-15,0 5 1 16,-3 8 2-16,-12 8-4 15,-6 4 9-15,2 6-5 16,-3 0-4-16,-3 0 0 16,4 16-9-16,2 11-2 15,7 10-71-15,12 6-98 0</inkml:trace>
  <inkml:trace contextRef="#ctx0" brushRef="#br0" timeOffset="-153373.83">28608 10899 604 0,'0'0'28'16,"0"0"-28"-16,0 0 9 16,0 0-9-16,0 0 6 15,0 0-12-15,-25-3-33 16,27 3-63-16,12 0-40 0</inkml:trace>
  <inkml:trace contextRef="#ctx0" brushRef="#br0" timeOffset="-152941.89">28902 10619 49 0,'0'0'496'0,"0"0"-480"0,0 0-14 16,-3-101 22-16,28 78-16 15,-4 2-3-15,-4 4 9 16,-1 7-8-16,-10 6 2 15,-4 4-8-15,-2 0 3 16,0 0 9-16,3 6-10 16,-3 14 5-16,0 10 10 15,0 4-10-15,0 7 4 16,-7 3-8-16,-6 0 0 16,-1-3 3-16,6 0-6 15,3-9 0-15,5-4-1 16,0-8 2-16,3-5-2 15,21-5-4-15,7-8 3 0,5-2-5 16,4 0-12-16,-3-8-27 16,-5-19-16-16,-6 1-71 15,-3 0-45-15</inkml:trace>
  <inkml:trace contextRef="#ctx0" brushRef="#br0" timeOffset="-152716.1">29343 10299 439 0,'0'0'18'0,"0"0"-13"16,0 0 34-16,58 150 1 16,-31-90-17-16,-1 9 1 15,-3 4-21-15,-9 4 4 16,-10-5-7-16,-4-6 1 15,0-4-4-15,-2-6 3 16,-12-1-81-16,1-13-200 16</inkml:trace>
  <inkml:trace contextRef="#ctx0" brushRef="#br0" timeOffset="-151597.84">29539 10060 493 0,'0'0'23'0,"0"0"-23"15,0 0 12-15,0 0 5 16,0 0-11-16,0 0-6 16,43-84 14-16,-28 80-14 15,-6 4 0-15,0 0 3 16,-2 0-2-16,4 8 12 16,3 13-3-16,1 6-8 15,3 5 26-15,-1 1-27 16,4 0 0-16,-3 1 2 0,-1-1-1 15,-1 5 1 1,-3 6 3-16,0 2-6 0,-3 4 13 16,-4 4-12-1,-2 4-1-15,-1 5 3 0,-1 0 0 16,2 6-3-16,3-4 0 16,-2-4 0-16,-3-9-2 15,0-8 2-15,-2-7 0 16,0-7 1-16,0-3 3 15,0-4-5-15,0-1 1 16,0-2 0-16,0-3 0 16,0-2 0-16,0-5 0 0,0 0 0 15,0-3 4-15,0 0-5 16,0 0 1-16,0 0 0 16,-4 3-5-16,-12 3 5 15,-11 0 0-15,-2-1-2 16,-2 0-10-16,5-4-21 15,5-3-32-15,5 1-47 16,3-3-58-16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2.84167" units="1/deg"/>
          <inkml:channelProperty channel="T" name="resolution" value="1" units="1/dev"/>
        </inkml:channelProperties>
      </inkml:inkSource>
      <inkml:timestamp xml:id="ts0" timeString="2023-05-19T08:43:28.160"/>
    </inkml:context>
    <inkml:brush xml:id="br0">
      <inkml:brushProperty name="width" value="0.05292" units="cm"/>
      <inkml:brushProperty name="height" value="0.05292" units="cm"/>
      <inkml:brushProperty name="color" value="#FF0000"/>
    </inkml:brush>
  </inkml:definitions>
  <inkml:trace contextRef="#ctx0" brushRef="#br0">27581 1582 313 0,'0'0'20'15,"0"0"-19"-15,0 0 0 0,0 0 56 16,0 0-15-16,0 0-1 16,0 0-15-1,0 0-14-15,0 0 1 0,0 0-4 16,0 1-5-16,0 16-4 15,0 13 2-15,0 20 13 16,0 18 5-16,0 18-8 16,0 21 4-16,-5 17-5 15,-4 18-6-15,3 15 2 16,4 5-6-16,-1 3 0 16,3-7-2-16,0-18 4 15,0-16-7-15,0-21 5 16,9-17-1-16,-2-10 5 15,-1-9-3-15,-3-11 2 0,-1-15-3 16,1-1 0-16,1-9 0 16,0-3-1-16,3-2-1 15,-1-2 1-15,4-6-4 16,5 0 4-16,3-3-2 16,7-4 5-16,4-2-1 15,11-9 1-15,13 0 5 16,14 0-3-16,13 0-4 15,11-10 2-15,14 4-3 16,10 2 1-16,13 1-1 16,14 3 0-16,10 0 0 15,6-4 0-15,10 1 2 16,-6-2-2-16,-8 1 0 16,-11 1 1-16,-16 0-1 15,-17 2 0-15,-7-2-1 0,-5 3-1 16,-4-1 4-16,-1 1-4 15,1 0 2-15,-1 0 0 16,-5 0-1-16,-9 0-2 16,-9 0 0-16,-14 0 1 15,-12 0 0-15,-15 0 2 16,-12 0 0-16,-7 0 0 16,-10 0 1-16,0-3 0 15,0-15 1-15,-12-7-2 16,1-15 2-16,9-11-2 0,2-15 0 15,0-14 0 1,13-11 0-16,12-7 1 0,4-8-1 16,2-2 3-1,-4-5-2-15,-2-6 2 0,-6-4-2 16,-5 3-1-16,-3-5 1 16,0 1-1-16,-2 5 0 15,2 7 0-15,1 12 2 16,-2 18-2-16,1 16 0 15,-1 16 0-15,-4 10 1 16,-4 11 0-16,3 7-1 16,-1 0 3-16,3 2-3 15,0-4 2-15,0 2-2 16,-3-2 0-16,0 2 1 16,-4 0-1-16,0 4 0 0,0 2 1 15,0 1 0 1,0 5-1-16,0-1 0 0,-27-4-6 15,-15-3 5-15,-16 3 1 16,-11-2 0-16,-15 6 2 16,-12 0 1-16,-14 5-1 15,-15 2-2-15,-17 4 0 16,-16 0 0-16,-14 0 0 16,-2 0-2-16,-1 12 1 15,3 3-1-15,12-6 1 16,10 1-4-16,10-3 4 15,11-3-4-15,2-3 5 0,4 2-1 16,3-3-1-16,7 3 2 16,3 4 0-16,12-1-2 15,20 2 1-15,22-4-2 16,23 0 3-16,20-4-2 16,10 0-12-16,3 0-27 15,0 0-24-15,9 0-58 16,9 0-31-16</inkml:trace>
  <inkml:trace contextRef="#ctx0" brushRef="#br0" timeOffset="1874.23">28242 1828 380 0,'0'0'35'16,"0"0"-30"-16,0 0 4 15,0 0 14-15,0 0 8 16,0 0-7-16,0 0-16 0,0 9-3 15,0 3 1 1,0 3 0-16,3 10 26 0,3 0-15 16,-4 6-12-16,4 1 0 15,-6 2-4-15,2 4-1 16,-2 1 0-16,0 0-1 16,0 1-8-16,0-5-20 15,0-8-29-15,-6-7-51 16,0-9-51-16</inkml:trace>
  <inkml:trace contextRef="#ctx0" brushRef="#br0" timeOffset="2077.21">27966 2288 366 0,'0'0'33'0,"0"0"-17"15,0 0-10 1,0 0 6-16,0 0 20 0,0 0-5 15,50 1-14-15,-17-8-3 16,5-4-10-16,-1 0 0 16,-1-5 1-16,2-7-1 15,-4-10-9-15,-1-11-74 16,-18-6-209-16</inkml:trace>
  <inkml:trace contextRef="#ctx0" brushRef="#br0" timeOffset="2250.4">27960 1860 424 0,'0'0'12'0,"0"0"-12"0,0 0 0 16,0 0 11-16,0 0-8 16,0 0-2-16,108-18-1 15,-56 10-2-15,-1 1-25 16,-4-1-62-16,-10-3-42 15</inkml:trace>
  <inkml:trace contextRef="#ctx0" brushRef="#br0" timeOffset="2783.03">28403 1807 224 0,'0'0'43'16,"0"0"-29"-16,0 0 20 15,0 101 9-15,2-64-1 16,2-3-6-16,4 2-13 15,-2-2-9-15,3-4-4 16,-3-4 4-16,4-4-1 16,-2-5-8-16,-1-6-1 15,-3 0-4-15,6-8-1 16,1-3 0-16,5 0 1 16,12-14 11-16,3-20-6 15,8-12-5-15,-6 2-19 16,-8 7 5-16,-8 6 11 15,-9 9 1-15,-2 6 2 0,-6 8 7 16,0 4-7-16,0 4 2 16,0 0-2-16,0 16 3 15,0 16 0-15,0 8 7 16,0 3-2-16,-2-5 0 16,2-9-6-16,0-2 2 15,0-10-3-15,0-5 0 16,0-6-2-16,6-6-1 15,5 0 2-15,5 0 9 16,8-16 0-16,3-11-3 16,2-7-2-16,-5 5-3 15,-1 3 0-15,-8 8-1 16,1 4 0-16,-3 6-1 16,1 3 1-16,-1 4-1 15,0 1-3-15,-1 0 0 16,0 0 4-16,2 1-5 0,4 12-4 15,6-5-23-15,5 0-69 16,7-4-86-16</inkml:trace>
  <inkml:trace contextRef="#ctx0" brushRef="#br0" timeOffset="3217.07">29404 1895 368 0,'0'0'10'15,"0"0"4"-15,0 0-6 0,-141 40 13 16,97-14 9-16,8 1-3 16,9-10-1-16,11-3-20 15,10-2-3-15,1-2-3 16,5 0 1-16,0 2-2 16,0-8 1-16,0 2-6 15,0-6 6-15,13 0 0 16,10 0 2-16,12-6 6 15,8-15-3-15,-1-6 1 16,-2 3-6-16,-4 0 0 16,-7 5 3-16,-5 6-2 15,-3 3-1-15,-2 4 0 16,4 4 0-16,1 2 0 0,1 0 0 16,4 6 0-16,-5 16 4 15,3 4 0-15,-5 10-3 16,-6 4 3-16,-5 4-4 15,-7 2 10-15,-4-4-8 16,0 1-1-16,-8-5 2 16,-21-2 1-16,-11-3-2 15,-16-2 0-15,-16 1-2 16,-12-4 0-16,-11-2-51 16,-9-6-104-16</inkml:trace>
  <inkml:trace contextRef="#ctx0" brushRef="#br0" timeOffset="3617.23">28330 2702 352 0,'0'0'1'0,"0"0"1"15,0 0 7-15,64 119 15 16,-51-73 0-16,-3 0 5 16,-2-6-7-16,1-8-13 15,0-7 6-15,0-12 1 16,-2-4-1-16,-3-5-9 15,0-4-2-15,6 0 14 16,5-22 17-16,10-16-7 16,4-6-23-16,2-5-5 15,-2 5 0-15,-2 6-3 16,0 6-17-16,-2 4-8 16,4 2-28-16,3 5-22 15,-5 4-11-15,-1 3-108 16</inkml:trace>
  <inkml:trace contextRef="#ctx0" brushRef="#br0" timeOffset="3800.31">28899 2779 327 0,'0'0'30'0,"0"0"-21"16,0 0 12-16,-4 124 19 15,4-95-17-15,0-4 3 16,7 0-24-16,2-8 0 15,2-4-4-15,0-5-16 16,3-8-25-16,3 0-54 16,1-26-164-16</inkml:trace>
  <inkml:trace contextRef="#ctx0" brushRef="#br0" timeOffset="3935.99">28938 2558 427 0,'0'0'31'0,"0"0"-31"16,0 0-41-16,0 0 31 15,0 0-46-15,120-28-64 16</inkml:trace>
  <inkml:trace contextRef="#ctx0" brushRef="#br0" timeOffset="4750.39">29352 2651 363 0,'0'0'31'0,"0"0"-29"15,0 0 6-15,0 0 15 16,0 0 0-16,-129 138-10 16,115-94-7-16,5 5 2 15,3-8-3-15,2-5-3 16,4-12 6-16,0-9-8 15,0-10 1-15,0-5 4 16,4 0-1-16,16-14 18 16,4-26 15-16,9-20-34 15,4-8 2-15,-6-8-5 16,-4-5 0-16,-6-5 1 16,-4-4-1-16,-7 0 0 0,-3 2-5 15,2 11-5 1,-2 17 1-16,2 20 2 0,-3 22 7 15,-4 10 0-15,0 8 1 16,-2 0 2-16,0 0-3 16,0 6-11-16,0 19 11 15,0 10 8-15,0 9-5 16,-2 10 0-16,-4 13-2 16,-3 8 2-16,0 6-3 15,4 7 1-15,3-3 0 0,2-7-1 16,0-12 0-1,7-10 3-15,11-10 1 0,4-10-1 16,-1-9-1-16,-2-7 3 16,4-9-1-16,-3-2-2 15,4-9-2-15,5 0 0 16,2-6 0-16,2-16-18 16,-6-4 5-16,-6 2 0 15,-13-1 4-15,-6 1 2 16,-2 2 7-16,0 1 2 15,0 8-2-15,0 3 3 16,-2 4 1-16,2 4 2 16,0 0 7-16,0 0-11 15,0 0 0-15,0-2 2 0,0 0-4 16,4-3 6 0,10-2-2-16,4-3-1 15,4-4 7-15,-1-3-9 0,3-6-1 16,2-1 0-16,-3 0 1 15,-5 4-2-15,-9 6-1 16,-5 6 2-16,-4 4-3 16,0 0 2-16,0 0-7 15,0 2-1-15,0 0 1 16,-9 4 7-16,-5-3-3 16,4 3 4-16,-3 0 0 15,1 0-1-15,5 0-30 16,1 0-52-16,4 0-53 15</inkml:trace>
  <inkml:trace contextRef="#ctx0" brushRef="#br0" timeOffset="5476.32">28610 3207 446 0,'0'0'41'15,"0"0"-40"-15,0 0 2 16,-60 117 21-16,42-60 4 16,0 1-8-16,2-1-16 15,8-4-3-15,1-6-2 16,7-5-2-16,0-9-17 16,0-5-11-16,0-10-61 15,0-8-55-15</inkml:trace>
  <inkml:trace contextRef="#ctx0" brushRef="#br0" timeOffset="5933.99">28367 3471 363 0,'0'0'51'16,"0"0"-5"-16,0 0-15 16,0 0-9-16,0 0-7 15,0 0-15-15,-15-4 0 16,28 4 1-16,12 0 0 15,4 4-1-15,2 2 2 16,4-2 2-16,3-4 0 16,5 0-4-16,3 0 0 0,-2 0 0 15,4-8 2 1,-4-6-2-16,-3-2 0 16,-8 0 1-16,-8-2 0 0,-4-4-1 15,-3-2-1 1,-5-5 0-16,-3 2 0 0,-6 0-1 15,-4 6 2-15,0 4 0 16,0 5 1-16,0 6-1 16,0 6 2-16,0 0 7 15,0 0-4-15,-4 2 8 16,-12 20 0-16,-7 8-10 16,2 11 8-16,-4 3 2 15,3 0-6-15,4-3-2 16,7-4-5-16,6-7-1 15,5-10-4-15,5-6-13 0,19-6 7 16,12-6-31-16,7-2-14 16,5-2-33-16,6-20-102 15</inkml:trace>
  <inkml:trace contextRef="#ctx0" brushRef="#br0" timeOffset="6352.42">29339 3114 298 0,'0'0'16'15,"0"0"26"-15,0 0-27 16,0 0-6-16,0 0-6 16,0 0-3-16,0-26-7 15,0 26-12-15,0 0-15 16,-2 0 34-16,-6 10 17 16,0 0 2-16,-1 2 22 15,-3-2 2-15,6 2-3 16,-1 0 0-16,1 3-11 0,0 6 0 15,-2 8-13-15,-3 6 8 16,3 9-3 0,0 3-17-16,4 0 0 0,4 0-4 15,0-5-3-15,12-6-1 16,11-7-17-16,6-6-15 16,3-10-22-16,-3-10-65 15,0-3-69-15</inkml:trace>
  <inkml:trace contextRef="#ctx0" brushRef="#br0" timeOffset="6745.66">29036 3202 324 0,'0'0'65'0,"0"0"-29"0,0 0-14 16,0 0 3-16,0 0 0 16,0 0 17-16,82 99-14 15,-37-68-16-15,-1 1-4 16,1-4 2-16,-3-3-10 16,-1-3 1-16,-4-4-1 15,-3-8-7-15,-7-4-27 16,-6-6-106-16</inkml:trace>
  <inkml:trace contextRef="#ctx0" brushRef="#br0" timeOffset="7194.45">29530 3077 483 0,'0'0'27'15,"0"0"-9"-15,0 0-17 16,0 0 6-16,0 0 0 16,0 0 20-16,-4 139-6 15,19-75-15-15,3 4 3 16,0-5 9-16,2-7-13 15,1-8-2-15,-2-11-3 16,6-5 0-16,-5-9-4 16,-1-7-4-16,-2-5-29 0,-11-10-22 15,-4-1-63 1,-2-3-158-16</inkml:trace>
  <inkml:trace contextRef="#ctx0" brushRef="#br0" timeOffset="7567.04">29551 3373 370 0,'0'0'35'15,"0"0"-34"-15,0 0 4 16,0 0 4-16,0 0-4 16,0 0 7-16,115-35-1 15,-95 35-7-15,1 10 6 0,-4 9 3 16,-1 3 1-1,1 3-1-15,2 6-11 0,-4 1 4 16,3 2-2-16,-3 0 0 16,1-4 4-16,-3-2-6 15,1-8 0-15,1-5-1 16,-3-10 0-16,3-3 5 16,-1-2-1-16,1-2 3 15,5-24 8-15,-2-3-16 16,-2-7 3-16,-8 7-3 15,-8 2 1-15,0 8 1 16,-2 1-1-16,-23 4 1 16,-6 6-2-16,-9 0-6 15,-7 8-78-15,-1-2-240 16</inkml:trace>
  <inkml:trace contextRef="#ctx0" brushRef="#br0" timeOffset="115551.47">27467 5129 383 0,'0'0'77'16,"0"0"-67"-16,0 0-2 15,0 0 1-15,0 0 5 16,0 0 15-16,0 0-13 15,-102 141-3-15,82-73 4 16,-3 5-12-16,1 4 6 16,-4-9 7-16,3-7-11 15,1-11 0-15,4-8-7 0,2-9 0 16,5-8 0-16,4-13 0 16,5-6 0-16,2-6-1 15,0 0 1-15,0 0 2 16,0-14 2-16,0-23 5 15,0-20 1-15,0-16-9 16,7-17-1-16,-2-8 0 16,-5-1 2-16,2 5-2 15,-2 18 0-15,2 15 0 16,-2 17 1-16,0 17 0 16,0 13-1-16,0 8 2 15,0 6-1-15,0 0-2 16,0 0-1-16,4 12-9 15,12 17 8-15,4 14-1 16,7 7 4-16,2-1 4 0,2 1-3 16,-2-5 0-16,6-4-1 15,1-7 0-15,-5-4-2 16,2-10 2-16,-4-7 0 16,-4-7 0-16,-5-6 0 15,0 0-1-15,2-19 3 16,3-25 1-16,0-8-3 15,-4-5 0-15,-2 11-6 16,-6 14 6-16,-6 12 0 16,-3 12-1-16,-1 4 1 15,-3 4 0-15,2 0-2 16,-2 0-3-16,0 1-5 0,0 22 4 16,4 7 6-1,2 7 10-15,2 3-10 0,1 1 1 16,1 4-2-16,4-1 1 15,4-4 0-15,2-2-7 16,2-9-37-16,8-8-37 16,1-13-74-16,6-8-181 15</inkml:trace>
  <inkml:trace contextRef="#ctx0" brushRef="#br0" timeOffset="115869.19">28203 4969 456 0,'0'0'16'16,"0"0"9"-16,0 0 13 16,0 0 1-16,0 0-14 15,0 0-18-15,-21 62 4 16,17-14 8-16,-5 8-4 16,0 2 13-16,-4 5-7 15,-3 7-6-15,1 0-3 16,-2 1-9-16,5-4 0 15,7-10-3-15,5-12 2 16,0-8-4-16,0-12 2 16,9-2 0-16,5-5-2 15,5-6 0-15,6-2 2 0,8-6 1 16,7-4-1-16,14 0-8 16,12-12-60-16,4-12-67 15,-5-7-371-15</inkml:trace>
  <inkml:trace contextRef="#ctx0" brushRef="#br0" timeOffset="116839.3">29987 4864 562 0,'0'0'0'15,"0"0"-26"-15,0 0 20 16,-4 122 6-16,4-43 11 16,0 5 6-16,-7 5 2 15,-4-5-8-15,0-10-9 16,1-10 10-16,4-14 3 15,4-16-5-15,2-12-5 16,0-15-3-16,0-7-1 16,0 0 12-16,0-25 5 15,0-23-1-15,0-26-16 0,0-20-1 16,0-9 0-16,0 0-6 16,13 6-14-16,11 13 10 15,8 17-6-15,-1 20 16 16,0 14-1-16,4 13 2 15,4 10 2-15,1 8-3 16,7 2 0-16,-3 6-1 16,0 23-1-16,-1 15-1 15,-7 9 3-15,-7 14 0 16,-16 7 14-16,-13 6-7 16,0 4 4-16,-38 5 0 15,-11-3-5-15,-6-5 7 16,-1-10-10-16,4-13 3 15,8-15 2-15,9-14-7 16,6-10 1-16,11-9-2 16,7-7 0-16,1-3-2 0,4 0-14 15,6-11-31-15,0-22-31 16,8-11-38-16,29-4-54 16</inkml:trace>
  <inkml:trace contextRef="#ctx0" brushRef="#br0" timeOffset="117182.74">30945 4842 330 0,'0'0'48'16,"0"0"-12"-16,0 0 7 15,0 0 18-15,0 0-38 16,0 0 8-16,-18 87 11 16,-7-32-17-16,-6 2-7 15,0 7 3-15,-2 3-2 16,2-1 0-16,9 0-6 16,6-3-2-16,14-7-1 0,2-3-8 15,2-9-1 1,23-11 2-16,6-5-2 15,4-11-1-15,15-5 3 0,5-8-3 16,5-4 0-16,4 0-33 16,4-4-55-16,-17-2-74 15</inkml:trace>
  <inkml:trace contextRef="#ctx0" brushRef="#br0" timeOffset="118338.94">27766 6260 390 0,'0'0'67'0,"0"0"-65"16,20 107-2-16,-12-45 24 16,0 6 22-16,-4 4-7 15,-2 0-19-15,0 0-10 16,0 0 2-16,-2 2-12 15,0-10 2-15,0-5 0 16,0-9-1-16,0-10-2 16,0-8 1-16,-2-12-5 15,-6-6 5-15,-11-10-22 0,-7-4-9 16,-6 0-12-16,-7-25-33 16,-3-15-8-16,1-7-44 15,7-3 35 1,1 8 93-16,6 13 9 0,8 14 75 15,3 13 33-15,9 2-55 16,1 0-35-16,4 11-21 16,2 12 19-16,0 11 29 15,13-2-27-15,20 0-5 16,7 3-2-16,5-3-5 16,1 1 8-16,-1 2-18 15,-3-8 0-15,-6-2 2 16,-7-7-6-16,-7-9-1 15,-6-3 3-15,-7-3-3 16,-3-3 5-16,3-14-1 0,5-27 6 16,-1-16-6-16,1-4-4 15,-3 7-1-15,-7 16-13 16,-2 17-41-16,0 20-26 16,-2 1-39-16</inkml:trace>
  <inkml:trace contextRef="#ctx0" brushRef="#br0" timeOffset="119306.47">30413 6253 200 0,'0'0'117'16,"0"0"-100"-16,0 0-17 0,0 0 8 15,0 0 14 1,0 0-10-16,44-44-2 0,-42 41-6 16,-2 3-3-16,0 0 6 15,0 0-3-15,0 0-2 16,0 0 14-16,0 0-14 16,0 0 5-16,0 0 10 15,0 0 3-15,0 0 9 16,0 0-8-16,0 3-12 15,0 12 4-15,0 9-5 16,0 10 13-16,-4 12 6 16,0 8-10-16,2 6 1 15,2 5-6-15,0-3-3 16,0 0 12-16,0-4-12 16,8-5-5-16,1-6-1 15,0 0-2-15,2-10 0 0,-2-1-1 16,3-3 0-16,-2-8 1 15,-3 0-1-15,2-3-5 16,-4-6-26-16,-1-4-32 16,-2-1-6-16,-2-8-62 15,0-3-198-15</inkml:trace>
  <inkml:trace contextRef="#ctx0" brushRef="#br0" timeOffset="119622.62">30208 6753 460 0,'0'0'0'0,"0"0"8"15,0 0 1-15,0 0 0 16,0 0-7-16,0 0 28 16,58 131-10-16,-25-71-6 15,1-4-4-15,1-7 3 16,1-7 4-16,-3-11-10 15,0-9-2-15,-4-7 5 16,-4-11-2-16,2-4 7 16,2-4-5-16,0-27 3 15,2-9 0-15,-6-4-12 0,-6-1 1 16,-7 0-1-16,-8 7 0 16,-4 6-2-16,0 8-1 15,0 6-28-15,-14 12-64 16,-17 4-154-16</inkml:trace>
  <inkml:trace contextRef="#ctx0" brushRef="#br0" timeOffset="125852.43">27565 8282 33 0,'0'0'58'16,"0"0"-37"-16,0 0-4 15,0 0 12-15,0 0-4 16,0 0-1-16,0 0-3 16,0 0 6-16,0 0-9 15,0 0-9-15,0 0 9 16,0 0 1-16,0 0 11 15,0 0 4-15,0-3-14 16,-6 3 0-16,-3-1 0 16,-3 1-10-16,-7 0 4 15,-10 0-12-15,-6 0 0 0,-4 5 6 16,1 12-6-16,0 5 4 16,-2 3 2-16,-2 6 1 15,0 7 3-15,3 2-4 16,8 3-4-16,9 1 10 15,4-3-12-15,9 6 2 16,5 0 7-16,4 0-9 16,0-5 0-16,9-4-2 15,15-8 0-15,10-4 1 16,3-8 0-16,3-12-1 16,7-6 3-16,3 0 0 15,-2-26 5-15,6-9-7 0,-8-10-1 16,-3-5 3-1,-9-3-3-15,-12-1 0 16,-9 0 0-16,-11 6 3 0,-2 4-6 16,0 4 3-16,-20 5 0 15,-6 10-3-15,-10 3-3 16,-6 6-7-16,-3 6-18 16,0 0-29-16,10 5-57 15,4 5-74-15</inkml:trace>
  <inkml:trace contextRef="#ctx0" brushRef="#br0" timeOffset="126108.09">27659 7870 421 0,'0'0'3'15,"0"0"-3"-15,0 0 1 16,0 0 3-16,0 0 12 16,0 0 1-16,39 131-8 15,-27-85-9-15,1 0 1 16,-4-4-1-16,3-3-1 16,-2-6-11-16,2 2-89 0,-3-3-125 15</inkml:trace>
  <inkml:trace contextRef="#ctx0" brushRef="#br0" timeOffset="126717.35">28398 8145 335 0,'0'0'47'16,"0"0"-21"-16,0 0 14 15,0 0 2-15,0 0-21 16,0 0-17-16,-137-23 11 16,89 40-8-16,-3 13-2 15,-2 4 5-15,4 5-5 16,5 1 5-16,8-3-2 16,11 0-5-16,9-3 5 15,14-6-8-15,2-6 0 16,0-8-4-16,14-6 8 15,10-8 0-15,5 0-4 16,9-2 1-16,2-20 11 0,4-6-12 16,1-6 0-16,-5 1 0 15,-4 6-2-15,-9 4 1 16,-7 12-1-16,-7 4 2 16,-7 7-2-16,0 0 2 15,-2 3-2-15,0 20 2 16,-1 14 10-16,1 7 22 15,0 4-20-15,3 2-4 16,2 0 7-16,-2-2-14 16,1 0-1-16,1-2 0 0,-2-1-2 15,0-4 1 1,2-4-41-16,2-6-42 16,4-6-55-16</inkml:trace>
  <inkml:trace contextRef="#ctx0" brushRef="#br0" timeOffset="127601.44">30488 8136 218 0,'0'0'82'16,"0"0"-48"-16,0 0 45 16,0 0 23-16,0 0-46 15,0 0-11-15,-26-50-16 0,3 38-1 16,-1-1 3-1,-5 3-12-15,-9 6-7 16,-7 4-6-16,-6 0-6 0,-9 8 5 16,-3 13 1-16,5 8-3 15,8-2 4-15,9 6-7 16,15-3 0-16,8 1 0 16,13 0 0-16,5-3-3 15,0-1 1-15,9-6 0 16,16-4 0-16,2-10-4 15,2-4 0-15,4-3-2 16,3 0-6-16,3-10 1 16,6-16 4-16,2-2 1 15,0-2 8-15,-9 3-4 16,-11 10 4-16,-10 4 0 0,-5 5 2 16,-8 4-1-16,-2 4-1 15,0 0-2-15,0 0 2 16,3 14-7-16,4 17 7 15,0 6 5-15,0 8-4 16,0-1 7-16,2 0-8 16,2 0 0-16,1-1 2 15,-1-4-2-15,1-5 0 16,-1-7-1-16,-3-8-17 16,4-9-57-16,-9-3-83 0</inkml:trace>
  <inkml:trace contextRef="#ctx0" brushRef="#br0" timeOffset="127845.48">30517 7724 574 0,'0'0'0'16,"0"0"-13"-16,0 0 13 15,0 0 11-15,0 0-2 16,0 0-5-16,27 46 2 16,-16 6 1-16,-2 4-6 15,-6-2 2-15,-3 0-3 0,0-4-1 16,0-4 0-16,2-4-74 16,2-11-116-16</inkml:trace>
  <inkml:trace contextRef="#ctx0" brushRef="#br0" timeOffset="129169.49">30148 7874 504 0,'0'0'10'0,"-114"-2"-7"16,78 2 26-16,11 0 41 15,10 0-45-15,9 0-18 0,6 0-4 16,0 0-3-16,0 0 0 16,0 0-2-16,0 5-3 15,2 4 2-15,15 2 4 16,8-4-1-16,8-4 3 15,5-3-3-15,5 0 6 16,-3 0-4-16,-11 0-1 16,-12 0 1-16,-10 0-2 15,-4 0-1-15,-3 6 0 16,2 3 2-16,2 4-1 16,0 2 0-16,1 3 1 15,-1 2-1-15,-1 3 0 16,-3 2 0-16,0 10-1 15,-9 3 1-15,-14 2 0 16,-1 0 0-16,0-3 0 0,1-1 2 16,6-9-2-16,7-6 0 15,6-7-1-15,4-9 0 16,0-5-1-16,25 0-1 16,24-11 3-16,18-25-5 15,12-8 5-15,6-5-6 16,-9 5 1-16,-15 12-6 15,-24 10 11-15,-15 12 0 16,-15 8 0-16,-7 2 14 16,0 0-5-16,-27 22-3 15,-12 16 8-15,-15 12-13 16,-6 6 4-16,2 5 0 16,6-4-3-16,10 2 10 0,17-9-12 15,15-12 0-15,10-14 0 16,2-11 0-1,35-13 0-15,19-4 2 0,18-32 0 16,8-5-2-16,-1-1-2 16,-12 8-11-16,-21 10 9 15,-21 12 3-15,-15 8 1 16,-12 4 0-16,0 0-1 16,-8 10 1-16,-19 22 2 15,-8 6-1-15,2 2 3 16,6-3-3-16,9-1-1 0,7-7 0 15,6-1-5-15,5-8 5 16,0-5-43-16,5-12-56 16,26-3-53-16</inkml:trace>
  <inkml:trace contextRef="#ctx0" brushRef="#br0" timeOffset="129616.59">31272 8195 330 0,'0'0'195'15,"0"0"-172"-15,0 0 16 16,0 0 5-16,-122 16-22 15,104 4 2-15,4 5-18 16,4 2-3-16,8 3 0 16,2 3-1-16,0-3 1 15,12 1-3-15,13-2 0 16,2-8-3-16,6-2 3 16,-4-11 0-16,3-8 2 15,-3 0-2-15,-5-12 5 0,1-16-5 16,-8-10 3-1,-3-5 1-15,-9-1-1 16,-5 0-3-16,0 4 0 16,-14 8 3-16,-6 8-2 0,-4 6-1 15,-1 6-1-15,-2 2-6 16,0 3 4-16,1 6-14 16,1 1-26-16,5 0-25 15,7 0-35-15,4 0-65 16,6-5-133-16</inkml:trace>
  <inkml:trace contextRef="#ctx0" brushRef="#br0" timeOffset="129832.61">31486 7632 491 0,'0'0'11'0,"0"0"-11"15,0 0 0-15,0 0 8 16,0 0-4-16,-11 138 2 16,11-80-6-16,0-4 0 15,0-5-3-15,19-5-9 16,7-8-38-16,8-6-54 16,4-6-159-16</inkml:trace>
  <inkml:trace contextRef="#ctx0" brushRef="#br0" timeOffset="130301.11">32057 8024 392 0,'0'0'41'16,"0"0"-35"-16,0 0 47 15,0 0-10-15,0 0-19 16,-131-52 0-16,84 48-19 16,0 4-4-16,4 0 1 15,1 11 1-15,5 17-2 0,0 6 8 16,9 7-6-16,6 3 5 16,8-5-8-16,12-3 0 15,2-12-1-15,0-6 1 16,20-5-2-16,9-9 2 15,4-4-1-15,3 0-6 16,-1-9 4-16,4-16-8 16,-4-4 10-16,-1-3-17 15,-3 6 5-15,-12 11 7 16,-7 9 6-16,-10 6 3 16,-2 0 15-16,0 0-2 15,0 17-4-15,0 5 8 0,0 4-2 16,5 0-10-16,3 3-7 15,4-4 2 1,1 4-3-16,5-2-9 0,9 5-38 16,4 3-143-16</inkml:trace>
  <inkml:trace contextRef="#ctx0" brushRef="#br0" timeOffset="130632.73">32438 8247 54 0,'0'0'458'0,"0"0"-453"16,0 0-3-16,0-121 14 16,18 83 24-16,1-3-29 15,6 1 1-15,-2 1 1 16,-7 12 3-16,-8 7 22 15,-3 9-7-15,-5 9 8 16,0 2 6-16,0 0-31 16,0 13-14-16,0 19 1 15,0 14-1-15,0 10 8 16,-3 0-5-16,1 2 0 16,2-3 3-16,0-5-6 15,0-5 0-15,0-4-4 16,18-7-104-16,4-4-143 0</inkml:trace>
  <inkml:trace contextRef="#ctx0" brushRef="#br0" timeOffset="135482.47">31197 9387 405 0,'0'0'48'0,"0"0"-26"16,0 0-7-16,0 0 40 15,-67 106-25-15,49-62-11 16,-1 6 2-16,-6 6 1 0,-4 2-1 15,-2 3-6-15,-3-2-5 16,1-4-2-16,0-7-8 16,4-6-1-16,2-8-6 15,6-8-11-15,13-12-19 16,3-10-39-16,5-4-23 16,0-6-44-16,24-20-120 15</inkml:trace>
  <inkml:trace contextRef="#ctx0" brushRef="#br0" timeOffset="135885.06">31177 9276 455 0,'0'0'46'15,"0"0"-6"-15,0 0-8 16,0 0 26-16,0 0-33 15,0 0-17-15,-32-16-8 16,28 16-4-16,-9 6 4 16,-12 22 16-16,-14 12-12 15,-13 11 2-15,-6 2-6 16,0-1 0-16,4-5 0 16,14-10 0-16,16-16 0 15,13-9 0-15,9-10-1 16,2-2 0-16,0 0-5 15,0 0 1-15,0-21 5 0,18-10 9 16,15-7-7-16,7 0-1 16,-2 3 0-16,-7 11-2 15,-6 10 1-15,-7 6 0 16,-5 7-3-16,5 1 2 16,-3 0-1-16,6 1 1 15,-4 20-5-15,-5 7 0 16,-10 8-12-16,-2 5-57 15,-2 7-84-15</inkml:trace>
  <inkml:trace contextRef="#ctx0" brushRef="#br0" timeOffset="136462.9">28697 9896 448 0,'0'0'41'15,"0"0"-21"-15,0 0-12 16,0 0 18-16,0 0 0 16,0 0-15-16,40 11 27 15,5 22 1-15,6 9-3 16,-2 2-19-16,0 2 5 15,-4-1-11-15,-6-6-9 16,-5-1 2-16,-9-6-4 16,-7 0-3-16,-5-3 3 15,-5-7-16-15,-3-6-32 16,-2-16-55-16,-3 0-33 16,0-34-144-16</inkml:trace>
  <inkml:trace contextRef="#ctx0" brushRef="#br0" timeOffset="136885.19">28691 9687 503 0,'0'0'14'0,"0"0"-7"15,0 0 9-15,0 0 1 16,0 0-11-16,-66 155 1 15,47-98-4-15,3-5 5 16,3-7-8-16,4-11 0 0,4-10 1 16,3-8-1-1,0-10 0-15,2-2 1 0,0-4 1 16,0 0 4-16,0 0-3 16,0-8 3-16,0-20 25 15,0-9-28-15,0-8 0 16,11-5-2-16,4 3 0 15,-1 7 0-15,1 7-1 16,-1 10 0-16,-5 10 0 16,0 4 1-16,-5 7-1 15,2 2 2-15,4 0-1 16,3 0 10-16,5 0-6 16,-1 2-2-16,6 7-1 0,6 4-2 15,2 1-1 1,3 4-6-16,9 0-39 0,-6-5-94 15</inkml:trace>
  <inkml:trace contextRef="#ctx0" brushRef="#br0" timeOffset="143116.7">29187 5203 293 0,'0'0'63'15,"0"0"-43"-15,0 0-2 16,0 0 4-16,0 0-4 16,0 0 1-16,0 0 18 15,0 0-13-15,-11-100-22 16,11 89 10-16,0 4-2 16,0-3 5-16,0 0-6 15,-7-2-7-15,-6 0 19 0,-7-4-11 16,-7-6-5-1,-8-4 11-15,-12-10-14 0,-6-4-1 16,-10-2-1 0,-4-6 4-16,0 9-6 0,-2 5 3 15,2 5-1-15,5 6 2 16,-3 1 1-16,-3 6-2 16,-9 0 2-16,-8 0-2 15,-6 2 0-15,-5 0 0 16,3 5-1-16,4 2 4 15,9 5-4-15,4 2 0 16,3 0-2-16,-1 0 2 16,-4 16 3-16,-5 7-3 15,-3 8 0-15,3 5 0 16,5-1 0-16,7 8 0 0,11 1 0 16,2 3 1-1,4 3-5-15,10 2 4 0,2-1 0 16,3 4-1-16,8-1 1 15,2 0 0-15,7 2 0 16,2 9 2-16,5 5-3 16,-1 8 1-16,1 3 0 15,-1 8 0-15,-5 8 1 16,2 7-1-16,-4 11 0 16,1 3 1-16,0 4-2 15,-3 0 1-15,5 0 0 16,3 1 0-16,1 1 0 15,7 2 0-15,5 5-1 16,4 3 3-16,0 0-6 0,0 1 4 16,13-1 0-1,-2 3 1-15,5-5-1 0,1-6 0 16,3-8 1-16,7-3 1 16,4-9 2-16,3 1-4 15,1 1 0-15,3 3-1 16,-2 5 5-16,0-1-4 15,-5 0 0-15,-4-3 0 16,-8 3 0-16,-1-5 0 16,-5-1 0-16,3-9 2 15,5-12-1-15,3-8-1 16,5-12 0-16,4-2 4 16,0-8-6-16,2-1 2 15,2-2 0-15,-3-1 3 16,3 3-1-16,1 1-2 0,1 4 1 15,0 6 3-15,3-1-1 16,1-1-3-16,4-6 0 16,4-4-2-16,-2-1 5 15,2-5-3-15,5 1 0 16,-2 2 1-16,-1 1-2 16,2 0 1-16,-5-2 0 15,0-4 0-15,0-6 0 0,-1-6 0 16,6-5-1-1,3-8 1-15,5-3-2 0,5-5 2 16,4-5 0-16,-1-2 5 16,0-2-4-16,-1-2-1 15,-7-3 0-15,-9 1 2 16,-2-2-3-16,-5 0 1 16,2 0 0-16,2-9-3 15,5-9 7-15,4-2-4 16,1-8 0-16,-3-8 3 15,-3-7-3-15,-2-5 0 16,-3-4 0-16,-2 0-1 16,-3 4 3-16,-9 3-2 15,-7 8 0-15,-7 1 3 16,-2-2-4-16,-6-1 1 0,-1-3 0 16,1-4 1-16,-4-4 1 15,3-7-2-15,-3-1 0 16,5-1 2-16,-1-4-3 15,3 5 1-15,1 2 0 16,0 2 0-16,0 4 5 16,-5 1-5-16,-1 1 2 15,-6 2-1-15,-2-2 8 16,-4-4-9-16,0-4 0 16,0-2 0-16,0 1 2 15,-2-2-2-15,-4 2 0 16,-2 1 3-16,-3 5-2 15,-1 2 1-15,-11 3 6 16,-2-1 10-16,-6 0-13 16,-4-3 7-16,-1-9-12 15,-2-5 5-15,5-4-5 0,4-4 0 16,9 6 0-16,1 7 0 16,7 7 2-16,-5 4-2 15,2 6 0-15,-1 2 3 16,-1 1-1-16,1-2-2 15,-1-6 0-15,-2-9 0 16,2-8 3-16,1-10-3 16,3-4 0-16,6-2 0 15,5 4-3-15,-1 7 3 16,1 6 0-16,-2 4-2 16,2 5 5-16,-5-3-3 0,3 3 0 15,-6-3 1 1,0-2-2-16,-1-3 1 0,-1-6 0 15,1-2-1-15,5-5 3 16,4 7-2-16,-4 2 0 16,6 6 1-16,-2 6-3 15,-2 2 2-15,2 2 0 16,-3-3-1-16,3-1 3 16,0-5-2-16,2-6 0 15,0-6 0-15,0-2-1 16,0-4 1-16,0 2 0 15,0 2-1-15,-4 7 3 0,-6 1-2 16,1 7 0-16,-6 0 1 16,-1 1-3-16,1 1 2 15,-1-1 0-15,3-1-1 16,1-1 4-16,4-4-3 16,-1-4 0-16,3-1 0 15,-2 2-1-15,6 5 1 16,0 11 0-16,-2 13-2 15,-5 4 6-15,-3 8-4 16,1-2 0-16,5 5 1 16,-1 0-2-16,0 1 1 15,3 2 0-15,-1 3-2 16,3 1 2-16,0 4-1 0,-2 1-31 16,2-2-44-16,-1 1-33 15,-8-1-206-15</inkml:trace>
  <inkml:trace contextRef="#ctx0" brushRef="#br0" timeOffset="166219.25">3089 9228 151 0,'0'0'67'0,"0"0"-48"16,0 0-4-16,0 0 13 15,0 0 4-15,0 0-4 16,0 0-8-16,3-21 2 15,-3 20-2-15,0 1-5 16,0 0 8-16,0-2-8 16,0 2-2-16,0 0-1 15,0 0-4-15,0 0 8 0,0 0 2 16,0-3 1-16,0-2 10 16,0-1-10-16,0-4-7 15,-7-2-4-15,-12 4 2 16,-16-2 2-16,-11 4-11 15,-14 6 2-15,-7 0 7 16,3 0-3-16,1 7-6 16,10 4 3-16,15-1-1 15,13-4-3-15,11 0 0 16,12-4 0-16,2 2-3 16,0 5-6-16,16 4 3 0,15 9 5 15,7 0 2-15,9 6-1 16,11 0 0-16,5 6 0 15,8 5 2-15,0 2 0 16,-2 8-2-16,-7 0 0 16,-8-2 1-16,-11 1-3 15,-14 4 1-15,-16-2 1 16,-13 4 3-16,0-1-3 16,-27-3 3-16,-15-2-3 15,-8-8 0-15,2-12 3 16,-1-12-3-16,9-16 0 15,3 0 1-15,9-14-1 16,6-16-6-16,8-8 4 16,12-8 4-16,2-11 0 15,2-8-2-15,22-4 0 0,1-3 1 16,-2 0 0-16,-4 0-1 16,-5-4 0-16,-5-3 2 15,-7 2-2-15,-2 2 0 16,0 8 0-16,0 22-1 15,-2 17 3-15,-9 16-2 16,-1 12 0-16,1 0 1 16,-2 0-3-16,2 0 2 15,2 13 0-15,5 4-14 16,4 3-25-16,0 6-24 16,0 6-45-16,6 0-48 15</inkml:trace>
  <inkml:trace contextRef="#ctx0" brushRef="#br0" timeOffset="166667.2">3580 9190 392 0,'0'0'73'0,"0"0"-68"15,0 0-3-15,0 0-1 16,0 0 3-16,0 0 19 16,0 76-6-16,0-26-3 0,0 6-4 15,-5 4-8-15,3 2 8 16,2-3 2-16,0-7-12 16,5-10 5-1,15-10-5-15,7-12-1 0,2-10-1 16,4-7 4-16,1-3 0 15,-1-7-2-15,0-27 12 16,3-11 7-16,-7-7-18 16,-2-7 0-16,-9 2 4 15,-12 7-4-15,-6 9 1 16,0 8 2-16,-18 5 8 16,-11 6 7-16,-6 2-19 0,-3 5 7 15,0 0-7 1,0 5 0-16,0 4 0 0,2 1-1 15,3 5-11-15,4 0-32 16,4 0-44-16,12 7-116 16</inkml:trace>
  <inkml:trace contextRef="#ctx0" brushRef="#br0" timeOffset="167191.14">4228 8819 421 0,'0'0'19'16,"0"0"-2"-16,0 0 17 16,0 0 19-16,0 0-25 15,0 0-24-15,-84-8 0 16,66 32-4-16,0 10 0 0,3 6 5 15,4-2-4-15,5 0-1 16,6-4 0-16,0-7 1 16,8-5-2-16,9-8 0 15,4-10-1-15,1-4-1 16,2 0 6-16,1-18 0 16,-1-15 5-16,-3-3-8 15,-11-4 4-15,-5 0-4 16,-5 3 1-16,0 6 1 15,-5 6-1-15,-11 8-1 16,3 3 0-16,-3 6-2 16,6 6-2-16,-1 2-16 0,-1 0-31 15,6 0-50-15,-1 0-70 16</inkml:trace>
  <inkml:trace contextRef="#ctx0" brushRef="#br0" timeOffset="167756.93">4766 8593 431 0,'0'0'50'16,"0"0"-49"-16,0 0 12 0,-41 106 8 15,-3-29 13-15,-17 22 2 16,-7 19-15-16,-15 17-9 15,-4 9 5-15,-5 1 1 16,5-9 8-16,12-18-16 16,17-15-7-16,18-23 1 15,20-18-4-15,18-19-1 16,2-14 1-16,14-16-13 16,23-13 7-16,12 0-21 15,7-23 23-15,2-13 0 16,-5-2-2-16,-11 6 6 15,-15 10 0-15,-11 9 1 16,-11 12 0-16,-5 1-1 16,0 0-4-16,0 10-6 15,0 22 9-15,-10 9 1 0,-5 10 6 16,1 1-4-16,7-2 2 16,7-8-4-16,0-12-2 15,0-12-2-15,17-9 0 16,4-9 4-16,8-3 4 15,5-27 2-15,2-12 8 16,-5-10-14-16,-4 1 0 16,-12 4 2-16,-13 13 0 15,-2 9-2-15,-4 12 1 16,-25 8 2-16,-4 5-6 16,-3 0 5-16,1 0-3 15,1 9 1-15,7 0-20 16,7 0-32-16,11-6-69 15,5-3-304-15</inkml:trace>
  <inkml:trace contextRef="#ctx0" brushRef="#br0" timeOffset="168717.24">5169 8795 93 0,'0'0'519'0,"0"0"-515"15,0 0-3-15,0 0-2 16,0 0-1-16,6 123 2 16,5-25 24-16,-6 10-13 15,-5 4 3-15,-3-5-12 16,-18-12-1-16,0-14 5 16,8-21-6-16,4-18 0 15,4-20 0-15,5-12-2 16,0-10 0-16,0 0 2 15,-2-14 0-15,-4-22 7 16,-5-16-7-16,-5-12 0 16,-1-15 0-16,1-11-7 15,-3-16-1-15,2-10 1 0,-1-5-2 16,5 5 1 0,1 20-5-16,8 27 12 0,4 29 0 15,0 24 2-15,0 13 0 16,0 0-1-16,0 3 0 15,0 6 0-15,12 27-10 16,14 18 10-16,8 20 8 16,6 15-7-16,2 14 2 15,0 4-3-15,-4-1 0 16,0-13 2-16,-3-17-2 16,1-23 0-16,0-17 0 15,0-15 1-15,-1-11-2 0,-4-7 2 16,-6-7 0-1,-5-25 9-15,-7-12-9 0,-4-20 0 16,-5-18-1-16,-4-18-19 16,0-10-11-16,0 5-1 15,0 24 1-15,0 36 29 16,3 29-1-16,1 16 2 16,3 22 0-16,0 17 15 15,4 14 30-15,2 1-26 16,0 0-12-16,1-4 1 15,1 0-6-15,-4-1-2 16,-1-3 0-16,-4-6 3 16,-1-6-7-16,-5-9-1 15,2-12-22-15,2-13-19 16,8 0-59-16,5-20-50 0,16-22-5 16</inkml:trace>
  <inkml:trace contextRef="#ctx0" brushRef="#br0" timeOffset="168984.87">6071 8537 408 0,'0'0'59'15,"0"0"-29"-15,0 0-7 16,0 0 13-16,0 0-21 16,0 0-8-16,12 101 35 0,-12-24-18 15,-4 11-8 1,-17 10 10-16,-8 4-3 0,-7 1-3 15,5-10-1-15,11-14-11 16,16-17 9-16,4-15-17 16,15-13 0-16,23-17-2 15,13-9 3-15,13-8-1 16,8 0 0 0,6-14-16-16,-4-10-12 0,-3-2-33 15,-7 0-49-15,-17 0-119 16</inkml:trace>
  <inkml:trace contextRef="#ctx0" brushRef="#br0" timeOffset="170918.64">2771 11265 364 0,'0'0'101'0,"0"0"-98"15,0 0-2-15,0 0 16 16,0 0-13-16,0 0 11 16,-20-89-7-16,36 70-4 15,3-1 9-15,4 2-4 16,2 2-2-16,4 4 6 16,2 3-13-16,-4 9 0 15,2 0 0-15,0 5 0 0,-6 26 0 16,-2 10 4-1,-15 15 2-15,-6 12 21 16,0 13-19-16,-21 2 5 0,-8 4-2 16,0-3-4-16,2-2 9 15,9-6-7-15,7-7-9 16,9-15 4-16,2-8-4 16,0-15-3-16,15-6 0 15,12-5-3-15,4-8 5 16,2-4-8-16,6-6-9 15,3-2 0-15,4-12-25 16,6-22-22-16,3-16-33 16,6-10-87-16</inkml:trace>
  <inkml:trace contextRef="#ctx0" brushRef="#br0" timeOffset="171251.97">3511 11408 342 0,'0'0'155'0,"0"0"-130"15,0 0-24-15,0 0 8 16,0 0-3-16,-15 106 7 16,15-42 10-16,0 4-18 15,0 7 4-15,0-5 7 16,11-6-14-16,6-14 4 16,8-14-6-16,4-18-3 0,4-15 3 15,8-3 4 1,-4-33-3-16,3-21 12 0,-6-16-13 15,-10-10 1-15,-9 3 4 16,-12 5-4-16,-3 12 1 16,-5 12-2-16,-21 8 0 15,-8 6-1-15,-4 9 4 16,1 7-4-16,-3 6 1 16,4 6-6-16,5 6 2 15,6 0-31-15,3 10-32 16,11 11-58-16,4 1-151 15</inkml:trace>
  <inkml:trace contextRef="#ctx0" brushRef="#br0" timeOffset="171657.51">4382 10889 495 0,'0'0'0'16,"0"0"3"-16,0 0 21 15,0 0-10-15,0 0-7 16,0 0 3-16,-113 136-4 16,108-90 3-16,5-2-9 15,0-8 0-15,16-11 2 0,13-8-1 16,4-11-1-1,5-6 6-15,-1 0-5 16,0-17 11-16,-8-14-12 0,-10-6 1 16,-7-10 5-16,-12-5-5 15,0-2-1-15,-18 3 0 16,-9 7 3-16,2 12-2 16,6 10-1-16,3 10-1 15,3 6-2-15,8 5-1 16,0 1-2-16,5 0-4 15,0 0-32-15,0 0-51 16,5 0-27-16,24-3-45 16</inkml:trace>
  <inkml:trace contextRef="#ctx0" brushRef="#br0" timeOffset="172202.17">5003 10569 350 0,'0'0'13'15,"0"0"22"-15,0 0 14 16,0 0-15-16,45 144 3 16,-45-70-20-16,-20 13 3 15,-22 15-7-15,-16 11-8 16,-11 13 5-16,-11 5-7 16,-3 5 0-16,1 2 3 15,13-10-5-15,18-12 1 0,22-27-2 16,20-28 0-16,9-32-2 15,15-25-11-15,25-4 12 16,16-35-4-16,14-22-11 16,11-7-19-16,0 4-36 15,-14 12 49-15,-16 16 21 16,-17 20 1-16,-19 10 0 16,-9 2 5-16,-6 11 11 15,0 24 24-15,0 8 2 16,0 12-27-16,-15 5-4 15,-1 0-11-15,1 1 1 16,4-9 7-16,6-8-7 16,5-8-1-16,0-12 0 15,0-10-3-15,18-7 3 16,2-7 0-16,2 0 0 0,3-27 7 16,2-16 3-16,-1-8-10 15,-1-8 4-15,-12 6-3 16,-11 5 7-16,-2 11-4 15,-4 11 7-15,-19 7 13 16,-4 9-19-16,-1 5-5 16,2 1 0-16,1-2-15 15,7 0-31-15,7-2-46 16,4-3-103-16</inkml:trace>
  <inkml:trace contextRef="#ctx0" brushRef="#br0" timeOffset="172801.95">5510 10764 537 0,'0'0'19'16,"0"0"-19"-16,0 0 0 0,0 0 7 15,13 173 27-15,-11-86-3 16,0 0-19-16,-2 3 2 16,0-2-2-16,0-8-8 15,0-5 7-15,0-9-11 16,0-10 0-16,0-14 0 15,0-13 0-15,0-18 0 16,0-9-1-16,0-2-4 16,0-10 5-16,0-29 13 15,0-23-12-15,0-33 1 16,-9-24-2-16,5-15-3 16,4-2-10-16,0 15-12 0,16 33 23 15,8 32-2-15,0 23 4 16,5 22-3-16,5 9 3 15,9 2 0-15,7 5 0 16,4 14 1-16,0 9 6 16,-1 10-6-16,-6 6 5 15,-10 10 14-15,-12 13-14 16,-18 9 7-16,-7 13 9 16,-32 9-11-16,-26 4 1 15,-6-7-12-15,-1 2 0 16,5-13 1-16,12-10-1 15,9-13 0-15,12-21 0 16,8-22-28-16,9-18-39 16,8 0-38-16,2-30-112 15</inkml:trace>
  <inkml:trace contextRef="#ctx0" brushRef="#br0" timeOffset="173151.35">6178 10513 547 0,'0'0'0'15,"0"0"0"-15,0 0 21 0,109 131 20 16,-86-66-2-1,-13 19-3-15,-10 13-14 16,-2 12 10-16,-31 7-16 0,-13 0 4 16,0-5 9-16,7-11-14 15,14-18-5-15,21-17-8 16,4-17 1-16,24-17-6 16,27-9 2-16,13-19 0 15,13-3-2-15,5-15-3 16,0-23-11-16,-3-6-28 15,-11-8-32-15,-16 1-55 16,-19-6-294-16</inkml:trace>
  <inkml:trace contextRef="#ctx0" brushRef="#br0" timeOffset="174201.11">1842 8518 530 0,'0'0'0'16,"0"0"0"-16,0 0 0 16,0 0 0-16,0 0 0 15,121-12 2-15,-86 88 39 16,-4 33-28-16,-8 29 12 15,-12 26-7-15,-7 25-6 16,-4 10-1-16,0 2-3 16,-23-4-7-16,-10-8 8 15,-5-13-7-15,-11-9 1 16,-2-9 4-16,-4-12-7 0,-3-17 2 16,6-23-2-1,8-31 0-15,10-32 1 0,14-22-1 16,5-20 0-1,1-1 0-15,-3-12 1 0,1-22-2 16,9-11-13-16,7-10 14 16,7 1-4-16,26 7 4 15,10 7 0-15,5 19 0 16,13 17 1-16,11 8-2 16,14 50-2-16,13 30 3 15,5 35 5-15,-4 26-3 16,-9 28 6-16,-14 20 6 0,-23 11-7 15,-17 1 1-15,-20-5-8 16,-5-12 3-16,-3-23-2 16,1-24-1-16,9-29-2 15,12-28-22-15,15-30-93 16,3-34-138-16</inkml:trace>
  <inkml:trace contextRef="#ctx0" brushRef="#br0" timeOffset="187302.13">2399 10426 411 0,'0'0'0'16,"0"0"2"-16,0 0 1 16,0 0-2-16,0 0 34 15,0 0-14-15,0 0-15 16,-4-27 5-16,2 35-8 15,0 10-3-15,-4 8 23 16,6 10-9-16,0 8 2 16,0 17-9-16,0 19-2 0,0 24 22 15,0 26-21 1,0 19 7-16,0 15 2 0,0 9-11 16,-4 9 8-16,-7 1-12 15,3-5 0-15,5-7 2 16,3-24 0-16,0-16-2 15,7-22 0-15,6-21 3 16,1-18-4-16,-3-18 1 16,-3-12 0-16,2-12-1 15,-6-8 1-15,-2-8 0 16,-2-6 0-16,2-4 3 16,-2-2-2-16,3 0-1 15,-3 0 0-15,0 0 1 16,2 0 3-16,-2 0-3 15,0 0 2-15,0 0 0 0,2 0-2 16,-2 0-1-16,2 0 0 16,4 0-6-16,13 0 8 15,8 0-2-15,17-3 0 16,12-12 3-16,8-5-2 16,12-4-1-16,2 0 0 15,7-4 0-15,6 2 0 16,3 0 0-16,8 0-1 15,1 2 6-15,-1 4-5 16,3 0 0-16,6 2 0 16,5-3-1-16,3 2 2 15,10-6-1-15,8-1 0 16,8 1 4-16,5-6-4 16,-1 3 0-16,-5 0 0 0,2 2-4 15,-3 7 6 1,-6-2-2-16,-10 5 0 0,-9 3 3 15,-2-2-3 1,-7-1 0-16,-4 2 0 0,-7-2-1 16,-4 2 2-16,-1 0-1 15,3 1 0-15,-2 2 3 16,-5 0-4-16,-6 4 1 16,-6 2 0-16,-1 4-3 15,2 1 3-15,2 0 0 16,3 0 0-16,-1 0 3 15,-2-6-3-15,-6-3 0 0,-8 1 0 16,-8-2-1-16,-8 3 1 16,-10 1 0-16,-11 2 0 15,-9 1 3-15,-11 0-4 16,-5 3 1-16,-2 0 0 16,-2 0-1-16,0 0 1 15,0 0 0-15,0 0-1 16,0 0 4-16,2-3-4 15,6-3 1-15,5-3 0 16,0-7 8-16,3-5-8 16,-3-5 4-16,-4-2 4 15,-2-6-8-15,-7-8 12 16,0-7-12-16,0-2 0 16,-9-6 5-16,-14 1-3 15,-6 2-2-15,0-3 0 0,0 0 4 16,5 0-5-16,6-2 1 15,2-4 0-15,8-3-1 16,1-5 1-16,3-6 0 16,-3-6 0-16,-4-7 2 15,-8-6-3-15,-2-2 1 16,-4 0 0-16,3 9-1 16,2 13 1-16,4 10 0 15,3 9 0-15,1 5 3 16,2 4-3-16,-2 4 0 0,-1 0 0 15,2 2-1 1,-1 2 2-16,4-4-1 16,1-4 0-16,5 0 3 0,0 2-6 15,0 8 3-15,0 5 0 16,-4 9 2-16,2 9-2 16,-2 4 0-16,-1 7 5 15,1 0-2-15,-6 2 7 16,1 0-10-16,-3 2 0 15,-1 0-1-15,-3 0 1 16,-2 4 0-16,-4 10-1 16,-5 6 3-16,-7 3-4 15,-13 3 2-15,-9 4 0 0,-11 2 0 16,-12 4 0 0,-3 2 0-16,-7 0 0 15,-3-4 3-15,3-4-4 16,6-6 1-16,7-6 0 15,11-2-1-15,3-1 1 0,-3 0 0 16,-8 5 0-16,-13 5 3 16,-13 3-6-16,-7 2 3 15,-10 2 0-15,-7 0 1 16,-2 2-1-16,4-6 0 16,14-2 0-16,15-10 2 15,12-2-3-15,11-2 1 16,-3-2 0-16,-4 1 1 15,-4 2 0-15,2 4-1 0,2-2 0 16,6 3 1-16,8 5-4 16,3 1 3-16,3 2 0 15,1 2-2-15,-1-2 3 16,0 0-1-16,2-2 0 16,0-2 1-16,1 0-2 15,4-4 1-15,2-2 0 16,-3 2 0-16,-5 2 0 15,-5 4 0-15,-8 4 0 16,-6 2 2-16,-2 0-4 16,5-3 2-16,10-5 0 15,14-7 0-15,14-2 1 16,12-9-1-16,12-3 0 0,7-1 3 16,2 0-6-16,2 0 3 15,0 0 0-15,0 0-2 16,-2 0 2-16,-3 0 0 15,-2 0-3-15,-6 0-17 16,-5 0 9-16,-6 0-11 16,1 0-4-16,1 2 24 15,5 2-9-15,7-2 8 16,3-2 2-16,5 0 2 16,2 0-1-16,0 0 0 15,0 0 0-15,0 0-5 16,0 0 1-16,0 0 3 15,0 0-2-15,0 0 3 16,-2 0-5-16,-14 0-9 16,-8 17-75-16,-14 13-24 15,-15 3-194-15</inkml:trace>
  <inkml:trace contextRef="#ctx0" brushRef="#br0" timeOffset="213517.51">12628 8213 408 0,'0'0'17'0,"0"0"-17"15,0 0 5-15,0 0 17 16,0 0 8-16,0 0-7 16,0 0-14-16,0 0-1 15,38-54 9-15,-38 54-3 16,0 0 3-16,0 0 0 0,0 0-8 16,0 13-1-1,0 10 4-15,-17 15 14 0,-12 14-5 16,-14 19-16-16,-10 19 3 15,-10 20 3-15,-9 10-5 16,-1 7 3-16,7-5-5 16,5-9 0-16,14-9 1 15,12-14-5-15,8-16 0 16,7-12 0-16,4-13 0 16,3-12-3-16,2-6-5 15,0-11-12-15,2-6-11 16,2-9-37-16,5-5-10 15,2-17-2-15,0-27-155 16</inkml:trace>
  <inkml:trace contextRef="#ctx0" brushRef="#br0" timeOffset="214072.4">12653 7976 352 0,'0'0'24'16,"0"0"-9"0,0 0 23-16,0 0 12 0,0 0-18 15,0 0-25 1,-123 31 3-16,76 3-5 0,-8 16-3 15,-13 12 6-15,-9 16 5 16,-4 10-5-16,8 5 4 16,11-4-11-16,17-6 0 15,21-14-1-15,12-19 1 16,12-21-2-16,0-12 1 16,7-15 0-16,17-2 0 15,8-16 0-15,8-26 14 16,5-14-12-16,6-13 0 15,0-6 0-15,0-2-2 16,-1 1-3-16,-4 5 2 0,-4 5-3 16,-6 8 4-16,-7 12 0 15,-7 12 1-15,-6 14 2 16,-5 11-3-16,1 8 0 16,-2 1 8-16,6 0-4 15,6 0 5-15,9 8 3 16,5 10-2-16,5 2 10 15,-2 6-8-15,-1 3-3 16,-5 4 0-16,-4 1-9 16,-2 5 0-16,-8-2-2 15,-4 6-17-15,-1-2-57 16,-10 0-101-16</inkml:trace>
  <inkml:trace contextRef="#ctx0" brushRef="#br0" timeOffset="-207379.21">12896 8613 240 0,'0'0'5'16,"0"0"-3"-16,0 0 19 15,0 0 9-15,0 0 21 16,0 0-11-16,0 0-15 16,-2-29-2-16,2 25-3 15,0 0-11-15,2 4 9 16,15 0-11-16,6 11 0 15,8 24 9-15,6 18-5 16,-1 10 1-16,-2 6-6 16,-8-1-5-16,-5-4 10 0,-3-8-11 15,-3-9 0-15,-1-15 2 16,-3-13 0 0,-3-8-2-16,-1-8 4 0,-2-3-3 15,-3-6 24-15,2-29-13 16,3-18-4-16,-3-13-5 15,1-7 0-15,-5-6-3 16,0 1 0-16,0 2 1 16,0 7-3-16,0 13 2 15,-3 10 0-15,-3 12-1 16,2 8-1-16,4 8-3 16,0 2-19-16,0 3-41 0,8 7-27 15,10 5-82 1</inkml:trace>
  <inkml:trace contextRef="#ctx0" brushRef="#br0" timeOffset="-206729.28">13918 8426 381 0,'0'0'16'0,"0"0"-13"15,0 0-1-15,29 111-1 16,-16-55 11-16,1 5-11 16,-3 2 2-16,0 1 1 15,-4-4-3-15,-2-6 2 16,-1-10-3-16,-4-8 0 16,0-12 2-16,0-10-2 15,0-9 0-15,0-5 9 0,0-2 16 16,0-31 0-1,-9-15-25-15,0-13 2 0,0-10-1 16,-2-11-1 0,2-4 0-16,2-2-1 0,5 4 3 15,2 15-4-15,0 13 1 16,20 19 1-16,7 14-1 16,2 13 1-16,7 10-1 15,4 0 0-15,2 11 2 16,0 20 0-16,-4 6 0 15,-5 8 0-15,-8 12 4 16,-12 6-5-16,-8 9 0 0,-5 4 5 16,-9 8-4-1,-27 7 1-15,-10 5-2 0,-8 2 1 16,-2-1-2-16,3-11 1 16,9-18 0-16,12-24 0 15,16-19 0-15,16-25-3 16,0 0-25-16,16-35-47 15,22-15 5-15,9-7-39 16</inkml:trace>
  <inkml:trace contextRef="#ctx0" brushRef="#br0" timeOffset="-206277.54">14426 8799 130 0,'0'0'137'15,"0"0"-131"-15,0 0 3 16,0 0 8-16,0 0 6 16,-82 133-3-16,59-80-14 15,5 4-5-15,3-6 1 16,9-6-2-16,6-9 0 16,0-11 0-16,0-11 1 15,0-5-2-15,15-7 1 16,3-2 0-16,1-2 5 15,4-26-4-15,-5-6 1 16,2-4-1-16,-4-5 2 16,-6 3-3-16,-3 2 0 15,-2 0 0-15,-5 7 0 16,2 12 2-16,-2 7 0 0,0 10 34 16,0 2-7-16,0 0-16 15,0 0-9-15,3 20-3 16,-1 6 12-16,0 5-11 15,4 11 2-15,-1-3 5 16,2 0-7-16,2-3 1 16,2-8-3-16,2-4 0 15,3-4-1-15,2-8 1 16,-1-4-6-16,3-8-19 16,3 0-46-16,-1 0-56 15</inkml:trace>
  <inkml:trace contextRef="#ctx0" brushRef="#br0" timeOffset="-205496.36">14656 8380 288 0,'0'0'40'0,"0"0"-23"0,0 0-14 16,0 0-2-16,0 0 0 15,0 0-1-15,-4 42 6 16,10-8-5-16,0 4 13 15,-1 5-4-15,-3 0-2 16,-2-3 10-16,0-2-17 16,0-3 3-16,0-2-3 15,0 2 1-15,0 3-2 16,7 0 0-16,6 4 0 16,0 0-4-16,3-6 3 15,-3-5-11-15,-1-7-23 0,-1-4-68 16</inkml:trace>
  <inkml:trace contextRef="#ctx0" brushRef="#br0" timeOffset="-204867.64">14457 8757 390 0,'0'0'24'0,"0"0"-19"16,0 0-1-16,0 0 10 0,0 0 1 15,0 0 13 1,145-137-25-16,-91 101 5 0,-3 2-6 16,-2 8 2-16,-6 3-8 15,-8 10 2-15,-4 3-39 16,-9 6-51-16,-2 4-66 15</inkml:trace>
  <inkml:trace contextRef="#ctx0" brushRef="#br0" timeOffset="-203695.49">15153 8807 64 0,'0'0'64'15,"0"0"-35"-15,0 0-3 16,0 0 5-16,0 0-14 16,0 0-7-16,0-22 6 15,0 19-6-15,0 2 9 16,0-1 0-16,0-1-1 15,0 2 17-15,0 0-18 16,0 1-11-16,0 0 7 16,0 0-13-16,0 0 0 0,0-3 0 15,0 3 2-15,0 0-2 16,0 0 0-16,0 0 0 16,0 0 3-16,0 0-3 15,-3 0 11-15,1 0 8 16,2-2-8-16,-4 0 2 15,2 2-13-15,0-2 0 16,-2 2 5-16,2 0-3 16,0 0-2-16,2 0 0 15,-2 0 2-15,-2 0-2 16,-5 0 0-16,-3 0 0 16,-1 2 0-16,-2 6 0 15,-1 2 0-15,-2 0 0 0,3-2 4 16,4 2-5-16,-1 1 1 15,4-3 0-15,-5 7-2 16,3 1 2-16,-1 2 0 16,-3 4 0-16,4 6 3 15,-3 3-4-15,-3 8 1 16,3 6 0-16,3-1 1 16,4-4-1-16,6-7 0 15,0-6 0-15,4-7 1 16,18-6-1-16,3-6 0 15,2-6 0-15,4-2 2 16,3 0 0-16,-1-14-1 0,-2-14 3 16,-4-4-2-16,-2-9 1 15,-10-4-3-15,-4 0 0 16,-8 4 1 0,-3 2 0-16,0 9-1 0,-21 6 0 15,1 4 4-15,0 4-3 16,2 6-1-16,0 6 0 15,3 4-5-15,1 0-1 16,1 0-8-16,4 16-17 16,5 2-58-16,4 0-3 15</inkml:trace>
  <inkml:trace contextRef="#ctx0" brushRef="#br0" timeOffset="-203346.65">15354 8797 86 0,'0'0'95'0,"0"0"-95"16,8-129-27-16,-8 87 24 15,0 10 3-15,-12 10 11 16,-3 10-2-16,5 10 28 16,0 2 1-16,3 0-16 15,7 8-4-15,0 10-13 16,0 8-1-16,32 5 13 15,13-1-2-15,14 6-4 16,11 4-3-16,-1 4-8 16,-7 6 14-16,-13 4 12 15,-13 6-8-15,-21 1 12 0,-13 1-9 16,-2-4 0-16,-15-4 4 16,-16-8-8-16,-9-6 9 15,-9-2-18-15,-5-6-8 16,-6-4 3-16,2-8-3 15,11-4-24-15,14-16-94 16</inkml:trace>
  <inkml:trace contextRef="#ctx0" brushRef="#br0" timeOffset="-123827.86">18236 9118 348 0,'0'0'44'0,"0"0"-34"15,0 0 8-15,0 0-1 16,0 0-14-16,0 0 0 16,0 0 1-16,0 0-3 15,2-2 7-15,5 2 12 16,-4 0 16-16,1 0-2 16,0 0-13-16,3-3-5 0,4 3 3 15,5 0-2-15,9-3-4 16,10-3-4-16,17-5 0 15,12-3 2-15,9-3-8 16,3 1-2-16,4 2-1 16,5 1 2-16,4 1 0 15,13-2-1-15,10-4 2 16,11-6 5-16,2-1-4 16,-1 2 1-16,-13 2-5 15,-10 7 1-15,-17-1-1 16,-10 5 0-16,-12 5 0 0,-11 2 2 15,-6 0-2 1,-7 2 0-16,-1-4 0 0,2 4 1 16,1-3-1-1,-2 0 0-15,1 0 0 0,-2-2 0 16,-6 2 1-16,-3 2-1 16,-1 0 0-16,-7-2 0 15,-1 2-2-15,-9-3 2 16,-3 4-5-16,-5-1-6 15,-2-7-18-15,0 4-8 16,0-5-18-16,0 4-46 16,-4 4-100-16</inkml:trace>
  <inkml:trace contextRef="#ctx0" brushRef="#br0" timeOffset="-123044.59">19676 8494 315 0,'0'0'107'0,"0"0"-88"16,0 0-5-16,0 0 1 15,0 0 15-15,0 0-7 16,13-4-9-16,3 4 10 15,-3 0-10-15,1 0-3 16,-1 0 15-16,0 0-14 16,3 0 0-16,4 0 3 15,5 0-2-15,3 9-4 16,6-2-1-16,6 1-6 16,4-4 3-16,3 2-4 15,7-4-1-15,1 2 2 0,1 3-2 16,0-1 2-16,-3 1-2 15,0 1 0-15,-6 0 0 16,-9 0 0-16,-5 2 0 16,-8 0-2-16,-2 2 4 15,-4-1-2-15,-3 0 0 16,2 2 0-16,-5-1 0 16,-2-2 0-16,1 2 0 15,-6-2-2-15,-1-1 4 16,-1 4-2-16,-2-3 0 0,0-1 0 15,-2 3 0 1,0 3 0-16,0-3 0 16,0 4 4-16,0-2-2 0,-8 4 5 15,-11 4 3-15,-6 4-5 16,-12 10 11-16,-7 6-10 16,-10 4 6-16,-2 7 4 15,1-3-3-15,4-2 0 16,9-4-3-16,9-8-9 15,8-8 4-15,7-4-5 16,5-8 0-16,3-1-1 16,1-4-4-16,3-1-9 15,-3 2-20-15,2-1-71 16,5-3-54-16,0-8-236 16</inkml:trace>
  <inkml:trace contextRef="#ctx0" brushRef="#br0" timeOffset="-58112.17">18074 1344 244 0,'0'0'51'0,"0"0"-24"16,0 0 11-1,0 0 23-15,0 0-15 0,0 0-6 16,0 0-6-16,0 0-14 16,2-33 0-16,-2 33-10 15,0 0-4-15,0 2 4 16,0 23-7-16,0 6 1 16,0 9 16-16,0 3-13 15,-9-1-1-15,2-4-6 16,2 0 0-16,5-4-1 15,0-4 1-15,0-6 0 16,0-6-1-16,7-8-1 16,9-4 0-16,2-4-2 0,2-2 2 15,4-4-1-15,3-20 3 16,-2-6-1-16,2-2-1 16,-6 2-2-16,-2 6 1 15,-6 10 3-15,-6 5 0 16,-7 9-4-16,0 0 4 15,0 5-2-15,0 25 2 16,0 12 0-16,0 8 11 16,0 6-11-16,-5-2 0 15,-2 1-2-15,5-3 2 16,2-2 0-16,0-4-1 16,0-8-20-16,9-8-7 15,11-6-19-15,7-10-13 16,4-8-19-16,5-6-33 0</inkml:trace>
  <inkml:trace contextRef="#ctx0" brushRef="#br0" timeOffset="-57727.99">18691 1654 421 0,'0'0'50'16,"0"0"-35"-16,0 0-1 15,0 0 12-15,-85 106-9 0,68-58-1 16,-2 4-13 0,7-1-3-16,6-4 7 0,4 0-6 15,2-6-1 1,0-2 2-16,8-9-1 0,11-6-2 16,3-14 1-16,5-6 0 15,2-4 2-15,5-14-2 16,3-22 0-16,-1-15 3 15,-5-5 0-15,-8-3-4 16,-10-1 1-16,-11-1 0 16,-2 8 1-16,0 6 1 15,-11 13 1-15,-10 10 9 16,0 10 9-16,1 4-7 16,1 6-14-16,4 0 0 15,4 4-1-15,4 0 1 16,0 8-30-16,1 15-10 15,4 4-34-15,0 3-47 0,2-2-74 16</inkml:trace>
  <inkml:trace contextRef="#ctx0" brushRef="#br0" timeOffset="-57312.31">19370 1657 112 0,'0'0'327'0,"0"0"-307"16,0 0-17-16,0 0 19 15,0 0-2-15,-133 109-5 16,113-61-11-16,1 2-3 16,11-3 8-16,3-6-6 15,5-4 2-15,0-5 1 16,11-4-5-16,10-8 1 15,1-7-2-15,2-10 0 16,3-3 0-16,0 0 0 16,-1-20 0-16,-1-16-3 15,-2-5 2-15,-10-8-1 16,-9 1-3-16,-4 2 2 16,-2 2 3-16,-23 12 0 0,-2 5 7 15,-4 11 8 1,-2 6 7-16,-1 4-6 0,1 6-16 15,0 0 0-15,4 0-2 16,6 0 2-16,8 4-33 16,6 8-33-16,9 0-51 15,0 8-47-15</inkml:trace>
  <inkml:trace contextRef="#ctx0" brushRef="#br0" timeOffset="-56907.53">20272 1388 448 0,'0'0'56'0,"0"0"-56"16,0 0 21-16,0 0 13 16,0 0-8-16,0 0 2 15,-81 3-24-15,36 33-3 16,-11 11 8-16,-5 9-3 16,-3 10 6-16,4 4-2 15,9 4-9-15,10-4 6 0,20-6-7 16,11-6 0-16,10-2-6 15,0-9 3 1,21 0 3-16,5-3-3 0,8-4 1 16,6-7 2-16,7-6-14 15,7-14-4-15,0-6 5 16,9-7-28-16,7 0-43 16,1-30-38-16</inkml:trace>
  <inkml:trace contextRef="#ctx0" brushRef="#br0" timeOffset="-56632.54">19854 1813 440 0,'0'0'43'16,"0"0"-39"-16,0 0-4 15,0 0 25-15,121 28-15 16,-79-27-4-16,-1-1-4 0,2 0-1 16,-3 0-2-1,-4-11-14-15,-3-6-59 16,-10 1-62-16</inkml:trace>
  <inkml:trace contextRef="#ctx0" brushRef="#br0" timeOffset="-56443.77">19693 2002 175 0,'0'0'207'0,"0"0"-195"15,0 0 2-15,134 71 5 0,-65-67-3 16,0-4-14 0,-5 0-2-16,-1-2-7 15,-7-16-134-15</inkml:trace>
  <inkml:trace contextRef="#ctx0" brushRef="#br0" timeOffset="-48279.52">19375 12853 78 0,'0'0'76'0,"0"0"-37"16,0 0 2-16,0 0 3 15,0 0-7-15,0 0-4 16,0 0-14-16,0 0 3 15,-2 0-5-15,2 3-6 16,0-3 1-16,0 0-3 16,0 0-4-16,0 0 10 15,0 2-7-15,0-2 5 16,0 0 5-16,0 0-8 16,0 0 2-16,0 0-3 15,0 0-2-15,0 0 10 0,0 0-7 16,0 0 6-16,0 0 2 15,0 0-4-15,4 0-1 16,14-2-2-16,4-7-10 16,7-1 8-16,7-4-7 15,4-3-1-15,12-4 5 16,2-5-5-16,14-4 2 16,5-6 1-16,8-2-4 15,3-3 8-15,3-1-7 16,4 4-1-16,-2 1 2 15,1 2 0-15,-5 1-3 16,-6 0 1-16,0 0 0 16,-4 0 0-16,-1 4 0 15,-3 0 0-15,0 3 1 0,-6 0 1 16,-7 5-2-16,-7 4 0 16,-9-1 0-16,-6 6 0 15,-9 1 0-15,-3-1 0 16,-3 6-1-16,-6-1 3 15,-1 4-3-15,-6 1 1 16,-3 1 0-16,-3 0-1 16,0 2 1-16,-2-2 0 15,0 2-1-15,0-1-12 16,0-3-16-16,0 4-36 0,0 0-90 16,-2 0-191-1</inkml:trace>
  <inkml:trace contextRef="#ctx0" brushRef="#br0" timeOffset="-47645.48">20863 12047 189 0,'0'0'201'16,"0"0"-143"-16,0 0-24 0,0 0 20 16,0 0-17-16,0 0-23 15,-7-8 0-15,7 6-2 16,2-2-6-16,14-4 15 16,0-1-6-16,6 1 0 15,3-1-5-15,2 3-6 16,6 0 5-16,3 0-5 15,3 0-3-15,6-4 6 16,2 3-7-16,0 2 0 16,-1-1 5-16,-3 2-4 15,-3 0 1-15,-4-2-2 16,-5-1 0-16,-2 2 0 16,-5 0 0-16,-4 4 0 0,-6 1 2 15,-6 0 0 1,-1 0-1-16,-2 0-1 0,-3 0 0 15,3 0 0-15,-3 1 1 16,-2 9-1-16,0 7 4 16,0 4-1-1,-9 4 6-15,-13 7-3 0,-7 5-4 16,-5-2 14-16,-3 5-14 16,-2 3 8-16,-1 1 0 15,7-2-7-15,-1-2 8 16,8-3-11-16,7-6 2 15,4-5-2-15,7-6 0 16,0-5 0-16,4-7-2 16,2-4 5-16,2-3-6 0,0-1 1 15,0 0-15-15,0 0 4 16,0 0-24-16,0-1-32 16,0-14-42-16,0-3-120 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2.84167" units="1/deg"/>
          <inkml:channelProperty channel="T" name="resolution" value="1" units="1/dev"/>
        </inkml:channelProperties>
      </inkml:inkSource>
      <inkml:timestamp xml:id="ts0" timeString="2023-05-19T08:50:46.151"/>
    </inkml:context>
    <inkml:brush xml:id="br0">
      <inkml:brushProperty name="width" value="0.05292" units="cm"/>
      <inkml:brushProperty name="height" value="0.05292" units="cm"/>
      <inkml:brushProperty name="color" value="#FF0000"/>
    </inkml:brush>
  </inkml:definitions>
  <inkml:trace contextRef="#ctx0" brushRef="#br0">15502 3776 264 0,'-29'177'0'15,"29"1"-15"-15,20-13-93 16</inkml:trace>
  <inkml:trace contextRef="#ctx0" brushRef="#br0" timeOffset="13524.58">23033 16208 25 0,'0'0'53'0,"0"0"-50"16,0 0-3-16,0 0 18 15,0 0-12-15,0 0-5 16,0 0-2-16,-6 0 1 15,6 0 0-15,0-4 8 0,0 4 20 16,0 0 25 0,0 0-9-16,-2 0-5 0,0 0 1 15,-4 0-15-15,4-4-9 16,0 4 1-16,2 0-1 16,0 0 10-16,0 0-11 15,0 0 0-15,-2 0 5 16,2 0-10-16,0 0 0 15,0 0-6-15,0 0-2 16,0 0-2-16,0 23 2 0,6 12 3 16,8 13 20-16,-1 7-17 15,-1-1 4 1,-3 4-2-16,-1 0-8 16,-1 0 4-16,0-5-6 0,0-14 0 15,-3-2-2-15,2-19-9 16,1-8-33-16,2-7-84 15,-2-3-147-15</inkml:trace>
  <inkml:trace contextRef="#ctx0" brushRef="#br0" timeOffset="14009.55">23463 16043 392 0,'0'0'22'16,"0"0"-21"-16,-37 103 3 16,12-57 25-16,-4 10-4 15,-2-2-20-15,0 5-2 16,0-9 2-16,-1 1-4 15,5-7 3-15,5-2-3 16,7-15-1-16,5-9 1 16,6-10-1-16,4-8-1 0,0 0-8 15,0 0 6-15,0-12 3 16,14-6 3-16,5-10 0 16,2 2 3-16,5-2-6 15,-1 12 0-15,0 2 0 16,-4 10 3-16,0 4-6 15,-4 0 3-15,1 0 0 16,1 18 24-16,0 0-10 16,1 8-5-16,3 5 4 15,1 0-6-15,0 1 1 16,5 3-8-16,0-8 0 16,0-8-4-16,3-6-17 15,-3-9-23-15,0-4-21 0,0 0-73 16</inkml:trace>
  <inkml:trace contextRef="#ctx0" brushRef="#br0" timeOffset="14375.24">23771 16387 20 0,'0'0'418'0,"0"0"-396"16,0 0-5-16,0 0-13 15,0 0 12-15,0 0 2 16,-12 122-8-16,33-70-2 0,3 2 0 16,1-6-7-16,2-7 3 15,-3-14-4-15,2-4-1 16,-5-15-4-16,-1-8 5 16,-5 0 0-16,-2-16 7 15,1-21-3-15,-3-13 6 16,-7-4-10-16,-1 5 0 15,-3 10 2-15,-3 9-1 16,-20 11 0-16,-9 13 7 16,-6 6-5-16,0 0 11 15,3 0-14-15,-1 11 1 16,5 1 2-16,8 2-3 16,6-1-4-16,5 0-19 15,10-7-27-15,2 2-21 16,0-8-101-16</inkml:trace>
  <inkml:trace contextRef="#ctx0" brushRef="#br0" timeOffset="14844.71">23906 15946 420 0,'0'0'60'0,"0"0"-43"15,0 0-17-15,0 0 10 16,0 0 8-16,56 112 13 0,-22-39 3 16,-1 10-14-16,-2 5-5 15,-4 3 1-15,0-7-6 16,0-13-5-16,0-8-5 16,4-23 0-16,-4-10-2 15,-1-15 2-15,-4-15-10 16,-4 0-5-16,-9-23 7 15,-5-25 8-15,-2-10 0 16,-2-5-20-16,0 4 11 16,3 2-7-16,4 17 12 15,-3 16 2-15,-1 11 4 16,-1 8-2-16,0 5 0 0,2 0-2 16,5 15 2-1,3 12 0-15,3 12 1 0,3-3 10 16,1 0-11-1,4 4 5-15,-1-4-5 0,-1 0 2 16,0-2-2 0,0-2 0-16,-3-14-8 0,1-10-16 15,2-8-44-15,1 0-8 16,2-26 12-16,1-10-33 16,2-11-89-16</inkml:trace>
  <inkml:trace contextRef="#ctx0" brushRef="#br0" timeOffset="15175.97">24735 16374 269 0,'0'0'109'0,"0"0"-97"0,0 0 9 16,0 0 16-1,0 0-19-15,0 0-8 0,-37 103-2 16,39-74-2-16,16 4 8 16,4-1-12-16,0 2 8 15,3-6-2-15,-3-2-4 16,2-8 0-16,-3-12-4 15,-1-6 4-15,-5 0-2 16,-1-10 3-16,-5-26 8 16,-5-8 0-16,-4-6-9 15,0 2 1-15,-2 15-5 16,-21 12 1-16,-10 11 14 16,-7 8 2-16,-7 2-7 0,1 2 1 15,-2 18-5 1,8 2 0-16,9 0-6 0,9-5-7 15,11-2 6-15,7-7-40 16,4 0-21-16,2-8-26 16,23 0-97-16</inkml:trace>
  <inkml:trace contextRef="#ctx0" brushRef="#br0" timeOffset="15266.16">24735 16374 331 0</inkml:trace>
  <inkml:trace contextRef="#ctx0" brushRef="#br0" timeOffset="15825.22">24735 16374 331 0,'125'-57'60'0,"-118"57"-55"0,6 17-1 0,-2 10 45 0,3 9-9 15,-3 8-16-15,-5 2-4 16,1 10-18-16,-2-1 2 16,4-5 1-16,-1-6-5 15,9-18 0-15,0-13-1 16,3-13-10-16,1-18 11 15,-2-36-7-15,-3-12-20 16,-3-6-28-16,1 0-20 16,-5 11 21-16,-3 20 41 15,-6 15 13-15,0 16 9 16,0 10 40-16,-6 0 19 16,-1 0-26-16,3 18-36 15,4 1 0-15,0 7-6 16,0 5 2-16,6 1 4 15,9-1-3-15,4 7 8 0,-2-1 4 16,3-1-4-16,1-4-4 16,0-10-7-16,4-4 3 15,0-6-9-15,1-12 6 16,4 0 0-16,1 0 10 16,2-26-9-16,-4-6 6 15,0-2-7-15,-6-6 0 16,-10 4 2-16,-7 0-2 15,-6 4 0-15,0 6 0 16,-13 8 3-16,-14 3-2 0,-4 3-1 16,2 4 0-1,4 7 6-15,3 1-5 0,7 0 11 16,1 18 10-16,3 18-21 16,7 10 2-16,-1 6-1 15,5 10-2-15,0-12 11 16,0-2-11-16,2-8 0 15,9-13 0-15,5-4-4 16,-3-10-9-16,8-7-21 16,-1-6-24-16,2 0-12 15,0-19 0-15,1-12-35 16</inkml:trace>
  <inkml:trace contextRef="#ctx0" brushRef="#br0" timeOffset="16309.35">25580 16361 289 0,'0'0'64'0,"0"0"-61"15,0 0 6-15,0 0 24 16,0 0-7-16,0 0 10 16,7-9 9-16,1 22-11 15,6 1 9-15,-3 8-14 16,6 4-7-16,0 2-10 15,-1 6-11-15,3 2 7 16,-1 4-8-16,2-4 0 0,0-4-2 16,0-6 3-1,-4-4-1-15,-5-7 0 0,-4-12 3 16,-5-3-5-16,-2 0 2 16,0-7 0-16,0-26 15 15,0-7-14-15,0-4-1 16,0-2 0-16,2 6 3 15,5 6-5-15,-1 10 2 16,-2 11 0-16,-1 6-2 16,0 7 3-16,-3 0-1 15,2 0 0-15,2 0 0 16,5 0-3-16,5 0 0 16,3 4 3-16,5 8-4 15,3 6 8-15,-3-1-4 16,-2 10 7-16,-4 1-6 15,-1 3 7-15,1-4-8 0,-3 3-5 16,0-6 4-16,-1-5-51 16,3-2-68-16,-3-9-250 15</inkml:trace>
  <inkml:trace contextRef="#ctx0" brushRef="#br0" timeOffset="31746.33">17864 10190 350 0,'0'0'13'0,"0"0"-9"16,0 0-3-16,0 0 5 16,0 0 24-16,0 0-21 15,0 0 15-15,0 0-5 16,-87-102-6-16,70 94 4 16,1-2-6-16,1 4 12 0,1-1-13 15,-1 6-5 1,-4 1 4-16,-8 0-6 0,-10 1 2 15,-13 22 2-15,-12 7-5 16,-5 6 2-16,-4 8 3 16,5 4-4-16,5 2 11 15,14-1-9-15,10-1-1 16,5-2 2-16,8 4-4 16,4 0 1-16,4 5-2 15,5 1 0-15,2 3 4 16,0 6-4-16,1-1 1 15,-9 2 1-15,0 2-2 16,-3-4 0-16,3 3-1 16,3-9 3-16,5-2-6 0,7-1 6 15,2-5-3-15,0-5 4 16,0-1-3-16,19 0-1 16,6-1 0-16,6 1 1 15,2-2 1-15,3 0-2 16,5 2 0-16,-1-3 2 15,5-4 1-15,5 1-4 16,6-5 1-16,7-3 0 16,3-5 2-16,3 0 0 15,5-5-2-15,-1 0 1 16,-4-2 1-16,1 2-1 16,-1-4-1-16,2 2 2 15,7-2-1-15,2-2-1 16,7-4 0-16,2-1-1 15,11-8 2-15,12 2-1 0,8-3 0 16,3 0 2-16,-3 0-3 16,-5-9 1-16,-5 1 0 15,-8 0-1-15,-10 2 2 16,-8 2-1-16,-5-2 0 16,-4 3 1-16,2-8-1 15,0-3 0-15,1-4 0 16,2-4-1-16,-2-4 3 15,-2-2-2-15,-2-4 0 16,-7 2 0-16,1-3 0 0,-3 0 0 16,-1 1 0-1,-1-3 0-15,-7 1 0 0,-3 7 0 16,-2-2 0-16,1 5 1 16,-3-2-3-16,2 1 2 15,-6-2 0-15,1 1 0 16,3-3 1-16,-2 1-1 15,6-1 0-15,-1-3 0 16,-4-1 0-16,4 0 0 16,-3 1 0-16,-4-1 0 15,-2 5 1-15,-10 1-1 16,-7 2 0-16,-8-1 0 16,-7 0 1-16,-2-4-1 15,4-2 0-15,8-2 0 16,3 2 2-16,0-2-2 0,1 1 0 15,-7 1 0-15,-5 3 0 16,-4 0 0-16,-6 2 0 16,-3 0 3-16,0-1-2 15,0 2 1-15,0 0-2 16,-16-3 1-16,-5 4 1 16,-8-1-2-16,-2-3 0 15,-7 5 2-15,-6 1-1 16,-5 5 2-16,-5 3 3 15,-3 0-5-15,-3 4 6 16,2-3-7-16,0 0 0 16,4-2 1-16,3-2 1 0,2 0-2 15,0-2 0-15,-4-2 0 16,-10 0-1-16,-8 4 1 16,-9 2 0-16,-7 4 0 15,-4 8 0-15,-5 0-1 16,0 2 1-16,-3 2 0 15,1 0-1-15,3 0 1 16,3 0 0-16,3 0 0 16,7 0 1-16,4-4 1 15,5 0-2-15,10-2 0 16,5 2 0-16,0-3 0 16,2 5 0-16,1 1-1 15,-6 1 2-15,-3 0-1 16,-3 0 0-16,-2 0 0 0,-1 3-3 15,-5 10 3-15,2-1 0 16,1-2 0-16,5-1 1 16,11 0-2-16,4-1 1 15,2-4 0-15,8 2-1 16,2 0 1-16,4 1 0 16,-4 0 0-16,0-1-1 15,-5 0 1-15,1 2-2 16,3 0 0-16,6 1-1 15,4-2 0-15,0-1 2 16,2 2 1-16,0 0-7 0,0 2 4 16,-3 4-8-1,1 0-5-15,0 0 3 0,0 0-1 16,4-2 2-16,8-2 5 16,2 0-19-16,2 4-28 15,-3 1-35-15,3 4-24 16</inkml:trace>
  <inkml:trace contextRef="#ctx0" brushRef="#br0" timeOffset="34192.4">17575 5735 346 0,'0'0'36'15,"0"0"-22"-15,0 0-6 16,0 0-4-16,0 0 7 16,0 0-5-16,-12 18-2 15,12 14-4-15,4 8 9 16,8 13 12-16,-3 5 2 16,5 9-1-16,1 3-1 15,3 3-2-15,1 3-13 0,4-1 0 16,0-2-3-1,-2 1-1-15,2-7-2 0,-1-5 0 16,-1-12 0-16,-2-10 0 16,-1-8 1-16,-9-5-1 15,-5-10 0-15,-4 0 1 16,0-6 1-16,0-3-2 16,-17-4 0-16,-10-4 0 15,-6 0-15-15,-6-22-3 16,-1-10-2-16,1-7 12 15,-1 0 8-15,1-1-2 16,6 4 2-16,6 1 2 0,7 8-1 16,4 2-1-1,10 2 2-15,6 9-2 0,0 8 13 16,0 4-4-16,0 2-8 16,0 0-1-16,0 0 0 15,11 9 0-15,16 18 3 16,8 7-3-16,8 5 10 15,-1 5-6-15,3 3 1 16,-3-1 4-16,0-2-8 16,-1-1 5-16,-8-5-6 15,-4-8 2-15,-5-9 0 16,-4-2-2-16,-7-13 0 16,-3-2 0-16,-6-4 0 0,-2 0 0 15,0-17 13 1,-2-16-8-16,0-14 0 0,0-1-5 15,0 6 0-15,0 6-1 16,0 8-11-16,-8 2-19 16,4-1-40-16,4 4-22 15,0 2-49-15</inkml:trace>
  <inkml:trace contextRef="#ctx0" brushRef="#br0" timeOffset="34610.32">18383 5835 64 0,'0'0'330'0,"0"0"-304"16,0 0-24-16,0 0-1 15,0 0 0-15,-24 112 4 16,9-56 9-16,1 7-1 16,-1 1 4-16,1 2-4 15,5-2-4-15,0-2 7 0,9-2-12 16,0-7 0-16,0-7 0 15,13-6-3-15,10-8-1 16,6-10 0-16,6-5 1 16,5-6-1-16,7-7 0 15,4-4-1-15,5 0 0 16,-2-15 1-16,-5-14-21 16,-7-3-47-16,-15-2-31 15,-10 2-176-15</inkml:trace>
  <inkml:trace contextRef="#ctx0" brushRef="#br0" timeOffset="34835.76">18334 6294 379 0,'0'0'37'16,"0"0"-37"-16,0 0-3 15,0 0 3-15,0 0 4 16,0 0 0-16,139 24 8 16,-89-39-9-16,-3-12-1 15,-7-2-2-15,-15-4-1 16,-14 3-34-16,-6 2-100 16</inkml:trace>
  <inkml:trace contextRef="#ctx0" brushRef="#br0" timeOffset="35041.81">18221 5893 417 0,'0'0'35'0,"0"0"-35"16,0 0-13-16,0 0 13 15,0 0 6-15,0 0 8 16,160-15-11-16,-87-6 0 15,4-2-3-15,-4 4-3 16,-7 7-54-16,-10 4-181 16</inkml:trace>
  <inkml:trace contextRef="#ctx0" brushRef="#br0" timeOffset="37508.87">17401 7694 387 0,'0'0'11'0,"0"0"-1"0,0 0-2 15,0 0 7 1,0 0 9-16,0 0-17 0,-5 0-6 15,14 26 15-15,7 4 0 16,-3 0-11-16,5 0 5 16,2 1-7-16,0-2-2 15,5 4 4-15,-4-4-5 16,0-3 0-16,-1-3 0 16,-3-10 3-16,2-2-3 15,-1-8 0-15,-1-3 0 16,4 0 1-16,-2-3 0 15,4-21 3-15,-3-3-3 16,-5-2 0-16,1 3 0 16,-1 4-1-16,-3 9 0 15,-1 5-3-15,-3 8 3 0,4 0 0 16,1 18-2-16,3 21 2 16,-1 9 2-16,-4 10-2 15,-4-1 0-15,-4 3 1 16,-3 1 0-16,0-1-1 15,-10 1 0-15,-14-1 1 16,-7 0 4-16,-10-4-2 16,-5-6 0-16,-3-7 8 15,-2-10-7-15,-1-12 0 16,-1-12-4-16,4-6 1 16,4-3-2-16,5-4-4 15,7-21-36-15,8-11-49 0,9-12-41 16</inkml:trace>
  <inkml:trace contextRef="#ctx0" brushRef="#br0" timeOffset="37975.55">17536 7038 391 0,'0'0'6'16,"0"0"1"-16,0 0-7 16,-135 50 0-16,97-14 12 15,3 3-7-15,12-5-3 16,7-4-2-16,9-6 1 15,7-6-2-15,0-4 1 16,0-2-4-16,7-4 4 16,11-4-4-16,5-4 4 15,6 0 2-15,2-10 4 16,2-13-4-16,3-7 2 16,-3 1-4-16,-4-1 3 15,-8 9-2-15,-11 10 0 0,-5 5 6 16,-5 6 2-16,0 0 4 15,4 0-11-15,2 7 0 16,6 14 0-16,3 4-1 16,6 2-1-16,-1 1 0 15,4 2 0-15,0 2-1 16,3 0-12-16,2 0-53 16,5 2-78-16</inkml:trace>
  <inkml:trace contextRef="#ctx0" brushRef="#br0" timeOffset="38482.69">18388 7949 288 0,'0'0'179'0,"0"0"-179"16,0 0 0-16,0 0 0 0,0 0 3 16,0 0 6-1,124-5-9-15,-74 2 0 0,-2-6-1 16,0 4 1-16,-9-5-18 16,-5 0-52-16,-12 0-62 15</inkml:trace>
  <inkml:trace contextRef="#ctx0" brushRef="#br0" timeOffset="39042.44">18942 7586 507 0,'0'0'11'0,"0"0"-11"16,0 0-1-16,0 0-3 16,0 0 4-16,0 0 7 15,32 117-7-15,-5-76 0 16,-1-3 2-16,3-6-2 15,0-3 0-15,3-12 0 0,-1-7-5 16,0-10 1 0,-2 0 5-16,-2-2-1 15,-1-22 3-15,-4-4-3 0,1-6 0 16,-1 5 0-16,-4 4-1 16,-2 10-3-16,-5 9 3 15,1 6 1-15,0 0-2 16,5 17 4-16,4 9-2 15,1 6 0-15,1 8 1 16,-1 2 0-16,-4 4-1 16,-7 5 0-16,-7-1 1 15,-4-2 0-15,-4 0-1 16,-28-2 2-16,-12 0-1 16,-9-3 4-16,-3-3-4 15,0-9-1-15,9-11 4 16,10-10-4-16,6-10 0 15,10 0 0-15,5-5-24 0,5-20-47 16,3-3-50-16,6-4-106 16</inkml:trace>
  <inkml:trace contextRef="#ctx0" brushRef="#br0" timeOffset="39759.66">19591 6954 433 0,'0'0'25'0,"0"0"-18"15,0 0-7-15,0 0 0 16,49 123 40-16,-29-29-3 15,-2 23-5-15,-3 24-7 16,-3 8-7-16,-10 1 5 16,-2-8-11-16,0-13-11 15,0-15 4-15,0-20-5 16,6-18 0-16,3-16 0 16,5-11-2-16,-1-15-7 15,-1-16-25-15,-2-18-38 16,-7 0-2-16,-3-32-58 15</inkml:trace>
  <inkml:trace contextRef="#ctx0" brushRef="#br0" timeOffset="40025.62">19885 6959 451 0,'0'0'26'16,"0"0"-21"-16,22 179 0 15,3-59 25-15,-1 19-1 16,-1 11 0-16,-10 6-9 16,-9-10-17-16,-4-13-2 15,0-12-2-15,0-15-5 16,-2-8-55-16,-7-1-70 15,-7-13-197-15</inkml:trace>
  <inkml:trace contextRef="#ctx0" brushRef="#br0" timeOffset="40641.69">16828 7663 327 0,'0'0'31'16,"0"0"-3"-1,0 0 3-15,0 0 9 0,0 0 3 16,0 0-41-16,-9 97 3 16,9-4 20-16,0 12 1 15,0 6-12-15,4-5-12 16,15-2 1-16,1 0-4 16,2-3 1-16,-2-7-4 15,0-14-17-15,0-21-28 16,2-15-23-16,-4-17-35 15,4-14-144-15</inkml:trace>
  <inkml:trace contextRef="#ctx0" brushRef="#br0" timeOffset="40891.64">17129 7405 467 0,'0'0'19'16,"0"0"-19"-16,45 151 4 16,-16-47 11-16,4 14 13 15,1 11-15-15,-8 2-3 16,-6 3-3-16,-8-3-7 16,-6-2 0-16,-2-5 0 15,1-8-2-15,1-9-29 16,2-10-93-16,2-22-145 0</inkml:trace>
  <inkml:trace contextRef="#ctx0" brushRef="#br0" timeOffset="41742.68">20183 6370 397 0,'0'0'18'0,"0"0"-16"15,0 0 0-15,0 0 4 16,0 0 1-16,0 0-5 16,123-64 9-16,-99 64-11 15,1 8 2-15,-2 6 3 16,-4 5 3-16,-7 8 8 16,-8 8-10-16,-4 9-2 0,0 10 15 15,-24 2-9 1,-10 10 7-16,-6 4-3 15,2 4-7-15,4-1 9 0,8-10-13 16,10-18-2-16,14-13 4 16,2-12-5-16,2-6 0 15,21-4 1-15,4 2-1 16,1-4 1-16,8-4-1 16,4-2-28-16,-4 1-22 15,-5-3-52-15,-6 0-72 16</inkml:trace>
  <inkml:trace contextRef="#ctx0" brushRef="#br0" timeOffset="42310.55">20315 8082 350 0,'0'0'21'16,"0"0"-17"-16,0 0 9 15,0 0 30-15,0 0-23 16,0 0 1-16,24-46-13 15,-3 42-1-15,-1 3 6 16,-5 1-8-16,3 0 5 0,-5 7-1 16,-6 16-4-16,-7 9 7 15,0 11-5-15,-7 12 3 16,-26 10 14-16,-9 8-14 16,-5 10 7-16,0 2-1 15,10-4-4-15,12-9 8 16,9-14-14-16,14-13-6 15,2-11 3-15,6-10-3 16,28-9-1-16,13-4 1 16,11-11-14-16,9 0-36 15,-5-18-177-15</inkml:trace>
  <inkml:trace contextRef="#ctx0" brushRef="#br0" timeOffset="48410.43">5001 4842 498 0,'0'0'13'0,"0"0"-13"15,0 0 0-15,0 0 2 16,0 0 9-16,0 0-3 0,0 0-8 16,-9-11-4-1,16 61 4-15,5 20 14 16,-4 20 1-16,-8 18-13 0,0 10 3 15,0 7-1-15,-8-7-4 16,-4-11 0-16,3-20 1 16,5-20-1-16,4-27 0 15,0-22-1-15,0-16-2 16,0-2-1-16,-2-22 4 16,-10-22 3-16,-3-18-2 15,-5-14-1-15,-4-13 0 16,-1-11-1-16,-4-10 0 15,0-7-9-15,0 7 9 16,2 10-3-16,5 22 4 16,7 19-2-16,3 22 2 15,7 19 0-15,3 13 2 0,2 5-2 16,0 2-5-16,7 26 1 16,20 11 4-16,6 6 3 15,8 4-3-15,3 3 0 16,5 4 2-16,0 4-1 15,0 3 0-15,-3 0-1 16,-3-2 2-16,-9-11-2 16,-7-12 0-16,-8-14-2 15,-5-12 1-15,-3-12-6 0,1 0 7 16,3-30 8 0,3-25-7-16,1-17 0 0,-1-4-1 15,-7 12 0 1,-4 12 2-16,-4 20-1 0,-3 14-1 15,0 12 0-15,0 6 1 16,0 0-3-16,0 0-10 16,6 20 12-16,3 14 4 15,7 6-3-15,-1 6 3 16,6 2-4-16,0 5 4 16,6-3-5-16,4 2 2 15,0 0-1-15,1-2 0 16,-1-2-20-16,-2-4-44 15,2-8-67-15,2-8-60 16</inkml:trace>
  <inkml:trace contextRef="#ctx0" brushRef="#br0" timeOffset="48808.98">5834 4836 317 0,'0'0'3'0,"0"0"10"15,-129-16-5 1,105 16 29-16,9 0 8 0,6 0-30 16,7 14-8-1,2 3-5-15,0 10-1 0,23 8 6 16,9 3-7-16,11 6 4 15,10 8 4-15,7 8-8 16,9 9 0-16,2 3 8 16,-2-3-8-16,-9-2 3 15,-4-7-3-15,-14-7 0 16,-13-12 2-16,-13-6-2 16,-14-5 0-16,-2-5 4 15,-20 4 4-15,-20-5 6 16,-9-2-13-16,-4-7 2 15,2-4-4-15,3-9 1 0,15-2-18 16,9 0-28 0,12-18-40-16,12-9-81 15</inkml:trace>
  <inkml:trace contextRef="#ctx0" brushRef="#br0" timeOffset="49093.3">6697 4901 429 0,'0'0'29'15,"0"0"-28"-15,0 0 7 0,0 0-6 16,-53 135 0-16,39-72 7 16,5 5-6-16,9 3 3 15,0-3-3 1,13-8 0-16,14-9 8 0,9-8-4 15,4-13-6-15,5-9 2 16,4-6-2-16,-1-9 6 16,2-6-7-16,-4 0-5 15,-5-14-8-15,-8-12-63 16,-10-7-5-16,-15-4-89 16</inkml:trace>
  <inkml:trace contextRef="#ctx0" brushRef="#br0" timeOffset="49278.71">6728 5253 331 0,'0'0'7'0,"0"0"-5"16,0 0 0-16,0 0 23 16,0 0 11-16,0 0-17 15,161-10-16-15,-113-16 4 16,2-7-7-16,-10-4-5 15,-9 1-39-15,-15 3-185 16</inkml:trace>
  <inkml:trace contextRef="#ctx0" brushRef="#br0" timeOffset="49458.55">6708 4859 417 0,'0'0'7'0,"0"0"-2"15,0 0-2-15,129-50 25 16,-58 27-10-16,10 1-15 16,8-4 0-16,3-2-3 15,5 0-54-15,-9-6-187 16</inkml:trace>
  <inkml:trace contextRef="#ctx0" brushRef="#br0" timeOffset="53027.35">9937 4836 143 0,'0'0'43'0,"0"0"-23"0,0 0 7 16,0 0 22 0,0 0-1-16,0 0 2 0,0 0-9 15,0 0-7-15,60-96-1 16,-60 96-3-16,0 0-6 16,0 0-23-16,-5 14 4 15,-19 24 21-15,-11 17-23 16,-13 16 9-16,-7 14-3 15,-1 9-6-15,3 12 5 16,8 5-8-16,14-2 3 16,18-12-2-16,13-17-1 15,0-17 0-15,21-19-9 16,24-15 9-16,9-12-6 16,8-13 5-16,3-4-13 15,2 0 3-15,1-26-16 16,-1-8-13-16,-7-6-25 15,-6 0-61-15,-21 0-82 0</inkml:trace>
  <inkml:trace contextRef="#ctx0" brushRef="#br0" timeOffset="53224.56">9852 5284 408 0,'0'0'4'0,"0"0"7"16,0 0-7-16,0 0-4 15,0 0 0-15,0 0 0 16,2-20 5-16,34 20 20 16,9 0-25-16,1 0 5 15,1-19 3-15,-7-4-6 0,-2-6 3 16,-11-7-5 0,-7-2-38-16,-16 0-127 0</inkml:trace>
  <inkml:trace contextRef="#ctx0" brushRef="#br0" timeOffset="53394.2">9750 4801 446 0,'0'0'5'0,"0"0"-5"16,0 0-20-16,0 0 3 16,0 0 17-16,0 0-2 0,138 0-44 15,-76-10-7 1,2-1 21-16,1 1 2 0,0-1-25 15,-7 0-21-15</inkml:trace>
  <inkml:trace contextRef="#ctx0" brushRef="#br0" timeOffset="53825.57">10471 4910 160 0,'0'0'24'16,"0"0"12"-16,50 147-8 15,-35-78 16-15,-1 8 14 0,-8 12-25 16,-6-1-6-16,0-7 6 16,0-12-21-16,0-17 2 15,-4-20-5-15,2-11-1 16,2-14 11-16,0-2-19 16,0-5 5-16,0 0 4 15,0-5-8-15,0-27 15 16,17-14-16-16,10-12-8 15,6-2 6-15,5-2-18 16,1 4 5-16,-4 5 15 16,-2 8 0-16,-8 8-1 15,-5 13 1-15,-7 12 0 16,-4 12-4-16,-5 0 5 16,-1 26-1-16,-1 21 17 15,-2 10 4-15,0 8-2 0,0 1-13 16,0-6-5-1,0-6 5-15,0-10-5 0,4-9-1 16,3-9 0-16,0-11-26 16,2-6-20-16,-1-8-100 15,2-1-181-15</inkml:trace>
  <inkml:trace contextRef="#ctx0" brushRef="#br0" timeOffset="54293.67">11120 4686 490 0,'0'0'8'16,"0"0"-6"-16,-36 106-2 16,30-35 0-16,1 17 23 15,5 18-8-15,0 16-2 16,0 5-7-16,0-3-5 16,0-16 2-16,18-22-3 15,6-21-11-15,12-20 6 16,4-20-12-16,1-13-8 15,-2-12-25-15,-8-2-55 16,-22-32-77-16</inkml:trace>
  <inkml:trace contextRef="#ctx0" brushRef="#br0" timeOffset="55063.04">10962 5203 438 0,'0'0'25'16,"0"0"-25"-16,0 0 0 16,0 0 6-16,0 0 0 15,0 0-3-15,153-108-3 16,-103 82 3-16,-4 2-3 0,-4 2 0 16,-3 8 0-1,-4 3-1-15,-4 8 1 16,1 3 0-16,3 0 0 0,3 3 2 15,3 18-2-15,0 7 0 16,1 11 0-16,1 11-1 16,-5 20 3-16,-5 6-2 15,-10 8 0-15,-14 3 4 16,-7-4-3-16,-2-2 3 16,0-9-1-16,-9-13 5 15,3-16-7-15,0-19 1 16,6-16 6-16,0-8-7 15,0 0 22-15,0-32-2 16,-2-17-19-16,-2-14-2 0,-3-12-3 16,5-1-11-16,2 2-2 15,0 2 6-15,2 6 8 16,21 3-23-16,4 5 3 16,8 12 5-16,3 8-4 15,0 12 12-15,-1 10 9 16,-8 12 0-16,-8 4-1 15,-6 0 1-15,-1 14 0 16,-6 18 18-16,4 10-5 16,-1 11 8-16,2 8-11 15,1 4-9-15,1-1 6 16,3 0-7-16,-1-10 0 16,4-7 0-16,-1-4 4 0,3-8-4 15,0-6 0 1,2-8 3-16,4-10-6 0,0-11 3 15,0 0 0-15,0-11 6 16,-2-19-6-16,-8-9-12 16,-5-4 0-16,-14-4 4 15,0-1 7-15,-6 0-2 16,-21 2 3-16,-4 0 0 16,-5 0 2-16,-2 2 1 15,-2 3 11-15,2 3-6 16,3 8 2-16,4 9-10 15,6 4-5-15,9 9 3 0,3 6-1 16,6 2-22 0,0 0-29-16,7 14-56 15,0 12-42-15</inkml:trace>
  <inkml:trace contextRef="#ctx0" brushRef="#br0" timeOffset="55582.72">12568 5252 294 0,'0'0'15'16,"40"142"7"-16,-13-58 12 16,2 4-3-16,-2 3 2 15,-7 0-15-15,-5 0-8 16,-9-8-9-16,-6-6-1 0,0-9 10 15,-2-7-9-15,-17-13 0 16,1-14-1-16,-3-16 1 16,-2-16 5-16,-6-2 7 15,-5-16-5-15,-7-28-2 16,2-20-6-16,-1-25 0 16,2-23-1-16,4-18 4 15,8-4-6-15,12-1 0 16,12 11-7-16,2 18 9 0,14 16-2 15,14 21 3 1,10 13-2-16,4 14 2 0,8 9 0 16,0 6 0-1,4 9 0-15,-2 9 3 0,-4 9-3 16,-7 0 0-16,-10 15 0 16,-7 15 2-16,-12 10 2 15,-12 8-2-15,0 9 1 16,-14 5 9-16,-17 3-8 15,-5 3-3-15,-2-3-1 16,3-9 3-16,6-6-3 16,4-12 0-16,10-10-2 15,8-14 1-15,4-8-43 16,3-6-49-16,0 0-71 16</inkml:trace>
  <inkml:trace contextRef="#ctx0" brushRef="#br0" timeOffset="56159.45">12929 5034 166 0,'0'0'200'0,"0"0"-159"16,0 0-36-16,0 0-5 16,0 0 46-16,0 0-11 15,13 81-28-15,-6-30 3 16,0 0-9-16,6 4 0 15,3-4 1-15,3-7 1 0,4-7-1 16,0-13-2-16,3-10 0 16,6-12 6-1,12-2 5-15,7-14-6 0,7-24-5 16,-1-4 2-16,-3-4-2 16,-7 6 0-16,-7 10 0 15,-6 7-2-15,-1 18 2 16,-2 5 0-16,5 11-1 15,4 33 1-15,7 23-1 16,9 14 1-16,4 8 0 16,-2 13 0-16,-14 7 4 15,-13 1-4-15,-21 5 18 16,-10-6-15-16,-23-4 24 16,-28-6-26-16,-14-8-1 15,-8-11 4-15,-3-9-2 16,0-13-2-16,4-19 2 15,-1-12-1-15,4-17 20 0,3-10-10 16,5-6-1-16,12-27 0 16,14-16-10-16,14-11 0 15,21-11 0-15,4-6 1 16,48-3 2-16,15-1-3 16,11 5 0-16,14 6-1 15,1 5 1-15,11 7-1 16,13 3-20-16,5 8-48 15,3 7-25-15,-13 0-273 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2.84167" units="1/deg"/>
          <inkml:channelProperty channel="T" name="resolution" value="1" units="1/dev"/>
        </inkml:channelProperties>
      </inkml:inkSource>
      <inkml:timestamp xml:id="ts0" timeString="2023-05-19T08:54:19.061"/>
    </inkml:context>
    <inkml:brush xml:id="br0">
      <inkml:brushProperty name="width" value="0.05292" units="cm"/>
      <inkml:brushProperty name="height" value="0.05292" units="cm"/>
      <inkml:brushProperty name="color" value="#FF0000"/>
    </inkml:brush>
  </inkml:definitions>
  <inkml:trace contextRef="#ctx0" brushRef="#br0">20491 3007 351 0,'0'0'0'16,"0"0"12"-16,0 0-8 15,0 0-3-15,0 0 10 16,0 0 12-16,0 0-6 16,0 0-7-16,-27-84-10 15,27 82 0-15,0 2 2 16,0 0 0-16,0 0 3 15,0 0 4-15,0 0-6 16,0 0 9-16,0 0-5 16,0 0 0-16,0 0 14 0,0 0-8 15,0 0 0-15,0 0-3 16,0-2-3-16,0 2 8 16,0 0-9-1,0 0-4-15,-2 0 10 0,0 0-8 16,-3 0 6-16,5 4-10 15,0 18 1-15,0 15 3 16,0 7-4-16,0 6 3 16,2 0 4-16,8-2-4 15,-1-1-3-15,-1-2 0 16,1-2 3-16,-2-6-4 16,-2-2 1-16,-3-9 0 15,-2-6 1-15,0-10-1 16,0-6 0-16,0-2 0 15,0-2 1-15,0 0 8 0,0 0-8 16,0-8 1-16,0-20-2 16,-5-10 2-16,1-12-4 15,4-10 0-15,0-5 2 16,0 1 1-16,7 4-1 16,8 4-1-16,5 8-1 15,3 8 1-15,-2 8 0 16,4 9-2-16,-5 7 3 15,-2 7-1-15,0 8 1 16,-2 1-1-16,3 0-1 16,2 12-2-16,3 14 4 15,0 8 0-15,-1 8 0 16,-3 11 1-16,-5 6 3 16,-1 8-4-16,-7 4 2 0,-3-6-1 15,2-5 1-15,6-12-2 16,3-7-2-16,8-13 1 15,6-8-42-15,2-7-52 16,5-8-34-16</inkml:trace>
  <inkml:trace contextRef="#ctx0" brushRef="#br0" timeOffset="277.49">21320 2926 470 0,'0'0'59'16,"0"0"-59"-16,0 0-16 15,0 0 16-15,0 0 0 16,114 0 13-16,-65 0-11 15,4 0-2-15,-2 0 1 16,-9 0-1-16,-11-3 0 16,-12 3-34-16,-13 0-69 0,-6 0-89 15</inkml:trace>
  <inkml:trace contextRef="#ctx0" brushRef="#br0" timeOffset="448.45">21367 3209 421 0,'0'0'62'16,"0"0"-62"-16,0 0-6 15,0 0-9-15,0 0 15 16,0 0 5-16,102 15 7 16,-53-20-12-16,4-14-98 15,3 1-67-15</inkml:trace>
  <inkml:trace contextRef="#ctx0" brushRef="#br0" timeOffset="764.99">22051 2895 383 0,'0'0'46'0,"0"0"-46"15,0-110 11-15,0 66-1 16,2 5 9-16,16 10-5 15,-3 8-14-15,-6 10 5 16,-2 5-2-16,-5 6-1 16,-2 0 11-16,0 0-13 15,0 14 0-15,7 18 12 0,4 14 7 16,0 12 0-16,0 6 1 16,0 4-6-16,-4 0 2 15,0-3-15-15,-5-7 2 16,0-8-1-16,3-4 0 15,-1-8-4-15,2-4 2 16,4-9-31-16,5-7-45 16,12-17-108-16</inkml:trace>
  <inkml:trace contextRef="#ctx0" brushRef="#br0" timeOffset="1073.53">23033 2899 476 0,'0'0'6'0,"0"0"0"16,0 0-3-16,183 18 35 15,-103-18 0-15,7 0-33 16,6 0 17-16,5 0-21 16,1-8 0-16,-3-3 1 0,-9-2 0 15,-12 1-4-15,-13 0 1 16,-20 0-22-16,-15-2-21 16,-13 0-71-1,-12-2-182-15</inkml:trace>
  <inkml:trace contextRef="#ctx0" brushRef="#br0" timeOffset="1348.96">23835 2627 434 0,'0'0'25'15,"0"0"-25"-15,0 0-7 16,0 0 7-16,165 117 1 15,-87-86 2-15,5-1 8 0,-10 0-2 16,-12 0 2-16,-22-1 0 16,-20-4 11-16,-15-5-2 15,-4 0-5-15,-7 0-1 16,-24 0 14-16,-10 2-11 16,-9-1-14-16,-6-3-1 15,7-2-2-15,7-9-30 16,6 0-82-16,14-7-44 15</inkml:trace>
  <inkml:trace contextRef="#ctx0" brushRef="#br0" timeOffset="1766.72">24656 2238 579 0,'0'0'23'16,"0"0"-23"-16,0 0-11 15,0 0 11-15,44 120 4 16,-13-54-2-16,7 14 3 16,5 11-1-16,3-5-3 15,-8-10 3-15,-5-10-4 16,-6-12 0-16,-3-15-1 0,-3-14 1 15,-6-13 0-15,-5-6 0 16,-8-6 2-16,0 0 4 16,4-30 17-1,1-20-1-15,5-14-8 0,-4-10-13 16,-1-3 1-16,-3 9-2 16,5 9 3-16,-2 8-4 15,2 15 1-15,-3 6 0 16,3 10-5-16,5 10-6 15,1 4-24-15,-3 6-28 16,-2 0-46-16,-5 18 1 16,-5 16-61-16</inkml:trace>
  <inkml:trace contextRef="#ctx0" brushRef="#br0" timeOffset="2115.25">25230 2765 206 0,'0'0'39'0,"0"0"-2"15,0 0 9-15,0 0-10 16,0 0 22-16,116 98-22 16,-93-98-19-16,1 0 10 15,4 0-13-15,1-19-7 16,-2-14 0-16,2-5-5 16,-8-6 2-16,-11-4-4 15,-5-2-5-15,-5 7 5 16,-2 7-13-16,-18 12 13 15,-2 10 8-15,1 10 14 0,4 4 6 16,-1 3-21-16,-3 26 4 16,-2 13-1-16,-4 11-8 15,2 5-1-15,5 4 5 16,2 4-6-16,2-1 7 16,3-5-7-16,9-9-4 15,4-4 2-15,0-14-9 16,19-10-47-16,13-12-40 15,6-11-28-15,2 0-25 16</inkml:trace>
  <inkml:trace contextRef="#ctx0" brushRef="#br0" timeOffset="2498.73">25957 2654 118 0,'0'0'380'0,"0"0"-334"16,0 0-14-16,0 0 24 15,0 0-12-15,0 0-27 16,-92-37-14-16,63 61 2 0,-8 14 2 15,-6 8-7-15,-1 8 0 16,4 6-3-16,3 4 3 16,11 3 0-16,10-4-1 15,10-6-4-15,6-13 3 16,2-14-8-16,31-12-21 16,17-16-3-16,12-2 13 15,9-10 7-15,2-24-32 16,-6-6-14-16,-9-8 2 15,-13-10-94-15,-12-7-27 16</inkml:trace>
  <inkml:trace contextRef="#ctx0" brushRef="#br0" timeOffset="3582.69">26005 1889 233 0,'0'0'102'0,"0"0"-20"15,0 0 5-15,0 0-50 16,0 0-1-16,0 0-33 15,0-37-2-15,16 66 27 16,11 25-15-16,11 34-2 16,4 24-3-16,-2 15-4 15,-8 3-2-15,-17-6-1 16,-15-5 3-16,-5-10 14 16,-21-15-16-16,1-20 0 15,8-20 3-15,5-14-3 16,8-17-1-16,4-10-1 15,0-9 0-15,0-4-1 0,0 0 4 16,0-23-3-16,0-11 9 16,9-11-4-16,8-4-9 15,6-1 4-15,2 0-11 16,2 1 7-16,2 7-11 16,4 5 6-16,-2 5-9 15,2 5 0-15,-1 7 13 16,-1 9 3-16,-2 7 2 15,-2 1-5-15,-6 3 4 16,2 0-3-16,-1 0-12 16,-2 4-13-16,0 9 10 15,-2-1-74-15,-5 3 11 0,-2-1 55 16,-3 0-37-16,-6-2 11 16,-2-2 53-16,0-3 16 15,0-3 33-15,0-2-5 16,2 2-16-16,0 2 5 15,-2 6 2-15,0 4 4 16,0 10-2-16,0 6 0 16,-4 6-16-16,-8 2-5 15,3 4-3-15,3-1 6 16,4-2-15-16,2-3-2 16,0-3-2-16,0-8 0 15,6-4-2-15,12-9 2 16,0-9-14-16,4-5 14 0,3 0 4 15,-1-13 9 1,5-19-7-16,0-11-6 0,-2-11 4 16,-5-8-4-1,-11-4-4-15,-7 4 3 0,-4 4-6 16,0 12 7-16,-15 10 0 16,-10 8 3-16,-1 8 12 15,4 3-7-15,2 7-7 16,6 5-2-16,3 2 1 15,7 3-22-15,-1 0-16 16,1 3 2-16,4 10 15 16,0 0-8-16,0-7 7 0,0-3 6 15,13-3-13 1,12 0 29-16,8 0 10 0,7-3-6 16,-3-6-1-16,2 8-3 15,-4 1 0-15,-3 0 2 16,-1 5 3-16,0 9 3 15,0 7 2-15,0 5-4 16,1 2 25-16,-1 6-30 16,-2 2 0-16,-7 3-2 15,-9-4 6-15,-8 1-5 16,-5-3 5-16,0-5-5 16,-5-10 8-16,-3-6-8 15,3-12 0-15,0 0 21 0,3-11 3 16,-2-22-21-16,4-14 8 15,0-11-9-15,0-4 18 16,2-4-11-16,18 1 6 16,5 8 10-16,10 7-24 15,5 3 1-15,10 8-2 16,3 8-4-16,4 7-5 16,6 4-33-16,2 12-38 15,2 8-11-15</inkml:trace>
  <inkml:trace contextRef="#ctx0" brushRef="#br0" timeOffset="4314.34">23019 4325 510 0,'0'0'19'0,"0"0"-18"15,0 0-1-15,0 0 0 16,0 0 14-16,0 0-8 15,141-36 1-15,-81 31-2 0,-1 0-4 16,-4 5-1-16,-10 0 0 16,-10 0-4-16,-8 0-3 15,-13 0-45-15,-8 2-25 16,-6 8-39-16,0 6-157 16</inkml:trace>
  <inkml:trace contextRef="#ctx0" brushRef="#br0" timeOffset="4648.91">23165 4373 413 0,'0'0'33'0,"0"0"-24"16,0 0-9-16,-74 126 1 15,54-55 5-15,-5 15 18 16,-6 15 2-16,-9 6-3 15,-4 4-19-15,1-5 3 16,6-6 0-16,14-9-5 16,12-11 4-16,11-15-6 15,0-10-4-15,0-18 3 16,11-14-12-16,9-8 9 16,3-12 1-16,8-3 3 15,9 0 9-15,6-2-4 16,6-10-3-16,4-2-1 0,2 3-1 15,4 0 0-15,3 3-3 16,1 0-40-16,1 4-34 16,-2 4-81-16</inkml:trace>
  <inkml:trace contextRef="#ctx0" brushRef="#br0" timeOffset="5600.83">29009 4164 284 0,'0'0'189'0,"0"0"-157"16,0 0-28-16,0 0 11 15,0 0 7-15,0 0-7 16,0-32-2-16,36 23-12 16,9-1-1-16,3 0 4 15,-1 2-2-15,0 0 3 16,0-1-1-16,-3-1-3 0,1 5 6 15,-5 2-7-15,-2 3 0 16,-9 0 1 0,-7 4 2-16,-5 19-5 0,-1 8 2 15,-5 12 0-15,-1 11 2 16,-2 10 0-16,1 8-2 16,0 12 6-16,3 7-4 15,0 5 0-15,2 4-2 16,1-6 0-16,4-3-2 15,-4-13 2-15,-1-10 0 16,-10-10 0-16,-4-8 3 16,0-8-6-16,0-3 3 0,-4-5-2 15,-10-4-1 1,-6-4 3-16,-6-4 0 16,-6-4 11-16,-3-2-11 15,-6-6 4-15,1-5-4 0,-9-5-20 16,-11 0-68-16,-9 0-112 15</inkml:trace>
  <inkml:trace contextRef="#ctx0" brushRef="#br0" timeOffset="25515.63">21534 7104 415 0,'0'0'85'0,"0"0"-83"16,0 0-2-16,-54 105 0 16,45-31 5-16,1 12-3 0,3 8 0 15,1 0-2-15,4-9 3 16,0-16-3-16,0-10 0 15,0-13 0-15,0-13 1 16,2-12 1-16,2-6-2 16,-1-7 0-16,-1-8 1 15,0 0 9-15,-2 0-8 16,2-21 15-16,0-17-3 16,3-10-10-16,2-10-4 15,8-7 0-15,5-2 2 16,7-4-6-16,7 7 4 15,1 10 0-15,-1 14-2 16,-5 9 4-16,-3 14-2 16,-1 7 0-16,-3 8 0 15,2 2-2-15,-1 0 2 0,-4 22 0 16,2 8 0-16,-5 6 2 16,-5 2 3-16,-1 4-5 15,0 2 1-15,-1 0 0 16,-1 3-1-16,-1 0-6 15,2 3-10-15,2-4-37 16,2-5-26-16,10-17-86 16</inkml:trace>
  <inkml:trace contextRef="#ctx0" brushRef="#br0" timeOffset="25823.33">22278 7267 440 0,'0'0'22'0,"0"0"-15"15,0 0 2-15,0 0-7 16,0 0 10-16,0 0-7 15,38-42-2-15,0 28-3 16,0 2 0-16,3-2 1 16,5 1-1-16,-4 1 0 0,1 2 0 15,-4 1-3 1,-8 3 0-16,-6 2-6 0,-5 4-28 16,-9 0-48-1,-8 0-8-15</inkml:trace>
  <inkml:trace contextRef="#ctx0" brushRef="#br0" timeOffset="26032.96">22492 7405 378 0,'0'0'47'0,"0"0"-47"16,0 0-2-16,0 0 2 15,0 0 6-15,158-31-5 16,-103 10 2-16,-3 0-3 16,-3 0-4-16,-7-2-62 15,-6 9-46-15</inkml:trace>
  <inkml:trace contextRef="#ctx0" brushRef="#br0" timeOffset="26398.45">23165 6766 297 0,'0'0'44'0,"0"0"-44"16,0 0 3-16,0 0 10 16,131-105 18-16,-107 99-7 15,-1 6-13-15,-5 0-11 16,0 14 9-16,-8 12 4 15,-4 13-9-15,-6 12 19 16,0 10-18-16,-6 10 1 16,-15 11 3-16,-6-1-8 15,-2 2 10-15,2-5-11 16,4-8 0-16,10-16 6 16,9-8-4-16,4-14-2 15,0-12 2-15,11-2 1 16,9-10-6-16,9-4-1 15,7-4 4-15,4 0 3 0,7-19-3 16,1-10-25-16,2 1-61 16,4-7-134-16</inkml:trace>
  <inkml:trace contextRef="#ctx0" brushRef="#br0" timeOffset="26748.81">24446 6904 357 0,'0'0'64'0,"0"0"-63"15,0 0 0-15,0 0-1 16,118-18 18-16,-63 8-2 16,11 0 6-16,0 0-15 15,3-4-4-15,-2 4 14 16,0 0-16-16,-7 1 1 16,-2 6-2-16,-7-1 4 0,-2 4-8 15,-4-3 1-15,-5 3-27 16,-7 0-6-16,-6 0-83 15,-11 0-155 1</inkml:trace>
  <inkml:trace contextRef="#ctx0" brushRef="#br0" timeOffset="27283.23">25168 6567 495 0,'0'0'6'0,"0"0"-6"15,0 0-10-15,0 0 8 16,0 0 2-16,0 0 4 0,143 55 3 15,-79-36-7-15,3 6 7 16,-3 0-7-16,1 1 0 16,-7 2 2-16,-7 0-1 15,-9 1-1-15,-13-3 0 16,-8 5 2-16,-13-2 1 16,-8 6-3-16,-6 5 13 15,-36 6 17-15,-16-1-24 16,-10 1 1-16,4-2-7 15,11-6 4-15,10-5-5 16,14-10 1-16,12-4-5 16,10-2-8-16,7-3-52 15,0-1-19-15,31-5-92 16</inkml:trace>
  <inkml:trace contextRef="#ctx0" brushRef="#br0" timeOffset="28065.17">26628 6484 522 0,'0'0'10'0,"0"0"-6"0,0 0-3 15,0 0-1-15,0 0 0 16,0 0 9-16,-10 144-8 16,14-63 3-16,-1 10 2 15,-3 3-2-15,0-2 3 16,-3-8-7-16,-5-7 0 16,-1-15 2-16,7-18-2 15,2-14 0-15,0-14 0 16,0-12-1-16,0-4-3 15,0-6 8-15,0-34-3 16,0-20 4-16,0-27-4 0,0-23-2 16,-18-23 1-1,-9-11-11-15,3-1 3 0,6 14-9 16,7 22 17-16,6 25 1 16,3 26 1-16,2 21 4 15,0 14 13-15,0 10-12 16,0 12 8-16,0 1-15 15,7 0 0-15,22 14-3 16,13 20 6-16,10 22-1 16,8 16 1-16,-3 15-1 15,-1 9 1-15,-9 4-3 16,-5-3 0-16,-2-9 1 16,-2-16 1-16,-2-18-2 15,-5-20 0-15,-6-18 1 16,-8-14-5-16,1-2 4 15,2-31 0-15,-2-26 7 0,2-21-4 16,-7-15-3 0,-4-7 0-16,-2-6 1 0,0 8-9 15,-1 17 6-15,1 28 2 16,-1 26-3-16,0 18 5 16,-4 9-4-16,0 9-1 15,4 24 3-15,5 12 8 16,-1 13-6-16,-2 7-2 15,1 5 5-15,-3 10-3 16,4 4-2-16,-4 10 0 16,1 4-8-16,2-3 7 15,2-11-30-15,2-11-18 0,8-18-6 16,8-15-37-16,8-16-5 16,13-13-34-16</inkml:trace>
  <inkml:trace contextRef="#ctx0" brushRef="#br0" timeOffset="28467.24">27912 6684 422 0,'0'0'15'0,"0"0"5"16,0 0-1-16,-149 32-16 15,107 15 23-15,0 12-16 0,3 7-3 16,8 2-1-16,8-2-5 15,9-10 1-15,14-10-2 16,0-11 0-16,0-13-3 16,18-12 3-16,11-10-5 15,6 0 5-15,7-24 2 16,3-25 15-16,2-15-16 16,-2-8 2-16,-10-4 1 15,-6 12-3-15,-9 14-1 16,-9 24 7-16,-6 13-7 15,-3 13 19-15,2 0-19 16,5 16 8-16,7 18-2 16,2 9-5-16,4 5 6 15,0 2-3-15,-3-2-3 0,-2 0 1 16,1-4-2 0,4-4 0-16,0-5-8 0,5-9-29 15,2-14-72-15,7-10-8 16,3-2-35-16</inkml:trace>
  <inkml:trace contextRef="#ctx0" brushRef="#br0" timeOffset="28880.89">28367 6022 545 0,'0'0'10'16,"0"0"-7"-16,0 0-3 15,0 0 0-15,0 0 10 16,0 0 3-16,50 154 1 16,-27-70 1-16,-4 12-12 15,-13 5 11-15,-6-3-5 16,0 0-7-16,0-9 10 16,-6-15-12-16,1-14 0 15,5-20 2-15,0-16 1 16,0-11-4-16,0-12 1 15,0-1 0-15,0-8 14 16,0-34 12-16,0-22-17 16,0-10-9-16,15 1 1 15,8 11-2-15,4 15-4 16,2 8 2-16,2 7-2 0,2 5 6 16,3 6-1-16,1 0 2 15,2 4 0-15,-3 3-4 16,-1 1-5-16,-4 7-31 15,0 4 3-15,-2 2-129 16,3 0-143-16</inkml:trace>
  <inkml:trace contextRef="#ctx0" brushRef="#br0" timeOffset="29365.43">29049 6472 437 0,'0'0'30'16,"0"0"-30"-16,0 0 0 16,0 0 5-16,0 0 25 15,16 135-4-15,-14-75-14 16,-2 12 1-16,0 6 11 15,-14-5-20-15,-5-7 1 16,3-13 0-16,7-22-2 0,7-11-2 16,2-12-1-1,0-8 0-15,0 0-3 0,4-18 9 16,19-23 16-16,8-22-19 16,4-16 1-16,5 1-4 15,1 5 0-15,-1 6 0 16,2 19-5-16,-5 12 6 15,2 16-1-15,-10 10 0 16,-5 10 4-16,-2 0-12 16,1 7 6-16,2 24 2 15,-4 9 16-15,0 8-14 16,-8 8 2-16,-8 5 0 16,-5 1-2-16,0-8 1 15,0-8-3-15,0-10 0 16,0-9-6-16,4-10-15 15,3-11-41-15,3-6-73 0</inkml:trace>
  <inkml:trace contextRef="#ctx0" brushRef="#br0" timeOffset="29543.23">29477 6292 607 0,'0'0'9'16,"0"0"-8"-16,0 0-1 16,0 0-15-16,0 0 0 0,0 0-41 15,29-50-51-15,2 50-62 16</inkml:trace>
  <inkml:trace contextRef="#ctx0" brushRef="#br0" timeOffset="29917.62">29907 6338 374 0,'0'0'73'15,"0"0"-68"-15,0 0 24 16,0 0 18-16,0 0-28 15,143-46 7-15,-110 46-4 16,-2 0-21-16,-2 0 10 16,0 14-8-16,-2 8 6 15,-3 9 9-15,-4 2-13 16,-4 10 11-16,-7 3-11 16,-5 4-2-16,-4 5 11 15,0 6-13-15,0 1 0 16,-2 4-1-16,2-3 4 15,0-5-5-15,2-12 1 16,25-6 0-16,7-12-5 16,3-8-6-16,3-6-30 15,3-5-16-15,-5-6-62 0,-3-3-79 16</inkml:trace>
  <inkml:trace contextRef="#ctx0" brushRef="#br0" timeOffset="30119.81">30212 6567 506 0,'0'0'57'15,"0"0"-55"-15,0 0-4 0,174-6 4 16,-94 6-5-16,9 0-14 15,2 0-113-15,-8 2-115 16</inkml:trace>
  <inkml:trace contextRef="#ctx0" brushRef="#br0" timeOffset="35248.87">22311 8879 219 0,'0'0'36'0,"0"0"-9"15,0 0 22-15,0 0 22 16,0 0-42-16,0 0 2 15,0 0-15-15,-109-76-5 16,64 76 9-16,-8 26-20 16,-5 13 0-16,0 11 2 15,2 11 1-15,8 7 2 16,7 3-5-16,10-1 0 16,9-2-2-16,9-4 2 15,10-3 0-15,3-14 0 16,0-10-2-16,23-15 0 0,8-15 1 15,7-7 1-15,11-7 16 16,4-34 1-16,7-18 0 16,3-18-7-16,-3-17-9 15,-7-15 2-15,-11-6-3 16,-10-12 0-16,-14-7-6 16,-7 2 5-16,-2 13-4 15,-2 31 3-15,-5 29 4 16,-2 33 3-16,0 15-5 15,0 11 0-15,0 0 0 0,0 36 2 16,0 28-2 0,0 20 3-16,0 18 1 15,0 12-3-15,0 7-1 0,0 5 0 16,0-3-3 0,6-9 3-16,17-18-1 0,6-21-2 15,9-22-27-15,15-25-19 16,10-22 11-16,10-6-2 15,3-24-23-15,-3-18-23 16,-8-12-116-16</inkml:trace>
  <inkml:trace contextRef="#ctx0" brushRef="#br0" timeOffset="35632.37">22877 8953 316 0,'0'0'3'0,"0"0"19"0,-122 125 3 16,84-70 8-1,9 0-5-15,7-3-26 0,6-4 2 16,7-4 0-16,5-6-3 16,4-4 2-16,0-12-3 15,0-8-4-15,0-10 3 16,13-4-13-16,7-7 14 16,7-30 15-16,6-14-14 15,3-10 6-15,1-5-7 16,-8 4 0-16,-4 9-2 15,-7 12 2-15,-9 14 0 16,-3 12 5-16,-6 10 0 0,0 5 25 16,5 0-30-16,0 24 1 15,6 11 1 1,0 5 2-16,3 5 4 0,1 2-5 16,1-3 0-1,-1-2-2-15,3-6-1 0,-1-8-1 16,4-6-3-16,-1-14-13 15,4-8-15-15,1 0-7 16,-1-34-63-16,-1-12-25 16</inkml:trace>
  <inkml:trace contextRef="#ctx0" brushRef="#br0" timeOffset="36031.73">23176 8418 404 0,'0'0'29'15,"0"0"-25"-15,-5 129-3 16,5-45 41-16,18 7-13 16,5 13-16-16,4 5 1 15,4-1-11-15,-2-2-1 16,-3-11 1-16,-4-13-1 16,-6-12 0-16,-5-16-2 15,-6-14 0-15,-5-13 2 16,0-18 0-16,0-9-2 15,-5 0 6-15,-13-21-6 16,-4-26-17-16,-4-17 4 16,1-8 13-16,0-1 0 15,3 8 2-15,9 14-2 0,2 19 7 16,9 13-2 0,2 5 24-16,0-3-25 0,23-1-3 15,16-5 3-15,9-6-3 16,11 3-1-16,1 0 0 15,-2 4 4-15,0 2-10 16,-2 4-2-16,-1 4-44 16,-2 6-15-16,-8 6-55 15,-5 0-192-15</inkml:trace>
  <inkml:trace contextRef="#ctx0" brushRef="#br0" timeOffset="36482.42">24025 9150 320 0,'0'0'46'16,"0"0"-38"-16,0 0 1 15,0 0 40-15,0 0-21 16,0 0 4-16,62-8 17 16,-22-24-35-16,5-4-8 0,-10-3-3 15,-6 1 1-15,-13 3-2 16,-9 2-2-16,-7 3 0 16,0 5-2-16,-14 2 2 15,-13 7-5-15,1 6 4 16,-3 10 1-16,-5 0 1 15,-4 30-1-15,-6 20 0 16,-3 16 7 0,1 10-6-16,8-1 6 0,15-7 7 15,21-12-9-15,2-12 12 16,25-8-14-16,21-11 0 16,10-4 2-16,13-8-2 15,7-10-6-15,13-3-1 16,9 0-72-16,5 0-110 0</inkml:trace>
  <inkml:trace contextRef="#ctx0" brushRef="#br0" timeOffset="37250.71">25905 8155 541 0,'0'0'10'16,"0"0"-10"-16,0 0-6 15,0 0 6-15,69 148 18 16,-9-39 2-16,5 11-7 16,-5 1-12-16,-4-13 12 15,-5-10-13-15,-9-12 0 16,-4-15 2-16,-4-18 0 15,-12-21-2-15,-8-14 0 16,-6-9 2-16,-3-9 6 16,-3-21 10-16,2-35 27 15,-2-29-41-15,6-22-1 16,5-9-3-16,3 5 0 16,1 13 0-16,6 21-9 0,-1 24 7 15,0 21-14-15,5 14-20 16,6 15-13-16,6 3-18 15,5 23-25-15,3 25-40 16,1 10-122-16</inkml:trace>
  <inkml:trace contextRef="#ctx0" brushRef="#br0" timeOffset="37952.32">27064 8807 327 0,'0'0'26'0,"0"0"-16"15,0 0 15-15,0 0 27 16,0 0-9-16,0 0-34 16,-129-2-9-16,82 46 5 0,1 10-2 15,0 5 1-15,13 3 7 16,10-3-6-16,13-2 6 16,10-5-10-16,0-10-1 15,18-12 0-15,8-12-4 16,10-12 4-16,4-6 0 15,2-16 4-15,5-28 3 16,-3-15-5-16,-1-10-2 16,-9-2 1-16,-13 10 1 15,-11 12-2-15,-8 19 0 16,-2 15 0-16,0 9 6 16,0 6-6-16,0 0-2 15,0 7-1-15,0 23 3 16,7 8 2-16,8 7-2 0,3 0 1 15,7 0-3-15,1-5 2 16,4-4 0-16,-1-10 5 16,6-10-3-16,3-12 10 15,6-4 0-15,14-22 2 16,4-30 15-16,5-23-27 16,3-13 0-16,-12-12 1 15,-8-14-2-15,-12-13-1 16,-18-9 0-16,-17-7-8 15,-3-1 8-15,-11 12-25 16,-12 22 0-16,1 27 16 16,7 31 9-16,4 24 0 0,-1 14 0 15,1 14 2-15,-1 4-1 16,-3 40-1-16,-1 22 0 16,5 19 1-16,1 12 3 15,2 10-4-15,6 17 5 16,2 7-4-16,0 3 15 15,0-3-15-15,0-10-1 16,0-13 2-16,0-2-2 16,14-16 0-16,11-17-3 15,4-18-11-15,6-21 8 16,9-17-18-16,1-14-23 16,6-3-22-16,-4-11-54 15,-5-24-74-15</inkml:trace>
  <inkml:trace contextRef="#ctx0" brushRef="#br0" timeOffset="38282.32">28026 8859 379 0,'0'0'66'0,"0"0"-45"16,0 0 2-16,0 0 1 16,0 0-24-16,0 0 29 15,5 112-19-15,6-65-10 16,2-3 12-16,2 0-11 15,4-6-1-15,-3-8 4 0,-1-5-2 16,1-12-3 0,-1-7 1-16,-1-6 0 15,1 0 4-15,3-12 12 0,0-18 6 16,4-6-14-16,-5 2-6 16,-3 2 0-16,-3 5-2 15,-1 8 0-15,-4 4-5 16,-4 9 5-16,3 2-6 15,-3 4-7-15,0 0-20 16,4 0-12-16,6 0-48 16,3 7-47-16,1 4-69 15</inkml:trace>
  <inkml:trace contextRef="#ctx0" brushRef="#br0" timeOffset="38631.41">28469 9035 186 0,'0'0'72'16,"0"0"-63"-16,0 0 29 15,0 0 27-15,0 0-25 0,143-25 7 16,-103 14-12-16,3 0-17 16,-3-6 0-16,-2-1-17 15,-3-3 1-15,-6-4 3 16,-9-3-3-16,-3-2 2 16,-11-4-4-16,-6 4 0 15,0 2 4-15,0 3-4 16,-14 4 0-16,-5 6 2 15,-2 10 1-15,-1 5 3 16,-5 2-6-16,-2 30 4 0,1 14 3 16,-1 9-5-16,6 10 1 15,3-1 5-15,9 0-3 16,9-4 8-16,2-11-13 16,0-11 0-16,27-12-5 15,8-11 5-15,14-9 0 16,7-6 5-16,4 0-4 15,-2-23-2-15,-2-5-51 16,-10-4-48-16,-10-5-126 16</inkml:trace>
  <inkml:trace contextRef="#ctx0" brushRef="#br0" timeOffset="39184.35">29620 7864 419 0,'0'0'3'0,"0"0"0"16,0 0 55-16,0 0-9 0,0 0-10 16,0 0-16-1,-23-94-23-15,23 94 3 0,0 0-3 16,0 0-2-16,0 0-3 16,0 16 10-16,0 8-4 15,4 10 19-15,3 13-12 16,5 16 12-16,1 19-13 15,-2 21 7-15,2 21 14 16,-2 26-21-16,3 21 11 16,-7 24 6-16,-7 15-16 15,0 1 15-15,-7 7-20 16,-22-4 8-16,-2 10 18 16,-9 2-27-16,-5 9 5 15,5 7 0-15,-1-7-3 0,4-4-2 16,8-13-2-1,-3-3 0-15,9-9-1 0,5-6 1 16,4-8 0-16,11-16-1 16,3-17-2-16,0-19 1 15,0-28-19-15,0-24-23 16,3-28-11-16,-3-19-56 16,0-30-77-16</inkml:trace>
  <inkml:trace contextRef="#ctx0" brushRef="#br0" timeOffset="40232.42">21394 8388 360 0,'0'0'3'16,"0"0"7"-16,0 0 9 15,0 0 18-15,0 0-33 16,0 0 6-16,0 98 29 0,4-4-3 15,7 26-9 1,3 27-11-16,3 22-6 16,8 19 18-16,-1 14-15 15,3 7-2-15,2 18 0 0,0 18-9 16,-3 23 16-16,-5 13-12 16,-8-7 0-16,-8-16 8 15,-3-23-10-15,0-14 0 16,-2-12-1-16,0-5 0 15,0-5 0-15,-9-14-3 16,-13-9 0-16,-3-17 0 16,-2-24 3-16,7-20-3 15,3-25 0-15,1-26 1 16,7-17-2-16,5-21 1 16,2-16-5-16,2-9-7 0,0-1-25 15,-3-4 18-15,1-18-22 16,-2-3-64-16,-1 0-76 15</inkml:trace>
  <inkml:trace contextRef="#ctx0" brushRef="#br0" timeOffset="41189.81">21425 8526 342 0,'0'0'11'0,"0"0"-7"15,0 0 13-15,0 0-13 16,0 0-2-16,0 0 5 15,13-16-6-15,29 10 7 16,18-4 1-16,10-6-1 16,9 0 13-16,13 0-6 15,17-4 3-15,25 0-5 16,20-3 0-16,26-4-2 16,23 0-9-16,20-5 2 0,24-2 1 15,13-3-4-15,31-3-1 16,27 1 6-16,27-1-5 15,16 4-1-15,-11 8 0 16,-2 6 0-16,-11 8 0 16,1 8 0-16,-4 2 0 15,-13 0-1-15,-18-7 2 16,-9-4-1-16,-9-8 0 16,-9 1 1-16,-17 7-3 15,-43 7 2-15,-49 8 0 16,-53 0-2-16,-48 5 5 15,-30 12-6-15,-22-2 3 16,-10-1 0-16,-4 1 2 16,0-5-1-16,0-3-1 15,0-3 0-15,0-4-7 0,0 0-11 16,2 0-10-16,-2 0-20 16,0-4-72-16</inkml:trace>
  <inkml:trace contextRef="#ctx0" brushRef="#br0" timeOffset="41997.22">24991 8088 353 0,'0'0'4'15,"0"0"-2"-15,0 0-2 16,0 0 0-16,0 0 4 15,0 0-2-15,77 145 0 16,-59-66 11-16,-1 21-6 16,1 16 2-16,-3 27 1 15,-1 24-2-15,1 24 12 16,-1 20-15 0,6 14 14-16,4 3 7 0,8 9 0 15,3 4-7-15,3 0-16 16,3-7 0-16,-8-16 5 15,-6-6-5-15,-12-1 1 16,-13 5 4-16,-2 3-8 16,0 0 3-16,-13-14-3 15,9-25 0-15,4-23-2 16,0-33 2-16,21-30 0 0,6-26-1 16,-2-16 4-16,-5-14-5 15,-7-10 2-15,-4-6 0 16,-4-8-7-16,-3-5-14 15,-2-5-31-15,0-4 0 16,0 0-40-16</inkml:trace>
  <inkml:trace contextRef="#ctx0" brushRef="#br0" timeOffset="42915.49">21677 9865 324 0,'0'0'90'16,"0"0"-85"-16,0 0 0 15,0 0-4-15,0 0 21 16,118-25 10-16,-36 21-16 15,29-3 15-15,25-1-21 16,36-1-4-16,31-6 21 16,28 1-20-16,33-1-2 15,23-6 1-15,35-2-4 0,44-12 3 16,30-7-5-16,19-10 0 16,-1-8-2-16,-6 0 4 15,-9 2-2-15,-18 8 0 16,-42 5 2-16,-39 11-3 15,-34 6 1-15,-37 11 0 16,-24 4-5-16,-33 9 5 16,-41 4 0-16,-29 0-1 15,-25 0 4-15,-17 0-5 16,-14 0 2-16,-5-2 0 0,-6-4-1 16,-6 0 1-1,3-2-2-15,1 3-11 16,0-2-16-16,5 7 3 0,-5 0-25 15,1 0 28-15,-1 0 19 16,-4 12-5-16,0 2 4 16,-2-2 0-16,0 1-27 15,0 1-48-15,-8-1-102 16</inkml:trace>
  <inkml:trace contextRef="#ctx0" brushRef="#br0" timeOffset="48183.47">23075 10072 330 0,'0'0'41'0,"0"0"-7"16,0 0 11-16,0 0-2 15,0 0-35-15,0 0-6 16,0 0-2-16,23 32 6 16,-5-2 13-16,-3 7 9 15,3-1-17-15,0 1 8 16,-2 1-10-16,-5-1-8 15,-3 1 3-15,0-2-4 0,-4 2 0 16,-4 0-1-16,0 0 1 16,0-6-22-16,0-3-36 15,0-14-28-15,0-5-12 16,0-10-72-16</inkml:trace>
  <inkml:trace contextRef="#ctx0" brushRef="#br0" timeOffset="49115.86">23728 9950 344 0,'0'0'9'15,"0"0"-2"-15,0 0 29 16,0 0 4-16,0 0-14 16,-125 36-25-16,96 24 5 15,-4 14 14-15,2 10 7 16,5 0-10-16,8-3-9 16,9-5-5-16,9-9 4 15,0-10-7-15,4-8 0 16,14-11-1-16,0-10 3 15,-3-11-3-15,1-6 1 16,2-10 0-16,-3-1 1 0,1-7 6 16,-3-19-7-1,-4-10 4-15,-5-2-3 0,-4 1 2 16,0 3-3-16,0 11 0 16,-13 2-3-16,0 6 3 15,-1 4-3-15,4 5 0 16,-2 0-14-16,-1 6-1 15,2 0-38-15,2 0-56 16</inkml:trace>
  <inkml:trace contextRef="#ctx0" brushRef="#br0" timeOffset="50090.99">24072 9980 338 0,'0'0'36'0,"0"0"-35"0,-37 151 3 15,25-89 34-15,-4-2-2 16,0 2 3-16,-2-2-17 16,1 2-8-16,-4-2-3 15,6-4-10-15,-1-2-1 16,5-5 0-16,5-6-2 16,-1-8-3-16,7-5-49 15,0-7-26-15,0-6-18 16,5-9-34-16</inkml:trace>
  <inkml:trace contextRef="#ctx0" brushRef="#br0" timeOffset="50449.15">24326 10341 279 0,'0'0'104'0,"0"0"-98"15,0 0-3-15,-121 116 2 16,99-67-4-16,7-2-1 16,3-3 6-16,10-8-4 15,2-12-2-15,0-5 6 16,7-9-5-16,10-8 5 16,8-2-3-16,6-2 18 15,3-25 5-15,3-8-16 0,1-7-6 16,-7-5 0-1,-8 1-3-15,-15 4 4 16,-8 7-5-16,0 8 0 0,-8 7 10 16,-7 6-9-16,-2 8-1 15,5-1 0-15,-2 7-7 16,3 0-10-16,2 0-41 16,0 11-63-16,6 5-114 15</inkml:trace>
  <inkml:trace contextRef="#ctx0" brushRef="#br0" timeOffset="51348.69">24596 10090 333 0,'0'0'10'0,"0"0"-1"0,0 0 31 16,0 0-3-16,0 0-19 15,0 0 5-15,133-78-12 16,-98 62 8-16,5 0-5 16,-1-1-10-16,-10 8 6 15,-10 1-10-15,-7 4 1 16,-12 4 3-16,0 0-4 16,0 0-1-16,-12 7 1 15,-12 14 7-15,-8 9-2 0,-3 7-5 16,-1 2 0-1,3 5 0-15,6 3 0 0,8-7 0 16,5-3 0-16,10-6 0 16,4-9-3-16,0-4-2 15,10-7 2-15,15 0 1 16,2-5 4-16,6 2-2 16,5-4 0-16,-3 2 3 15,4-2-4-15,-6 0 1 16,-6 2 0-16,-10-2 1 15,-3 4 0-15,-9 0-1 16,-5 0 0-16,0 4 1 0,0 2 1 16,-14 4-1-1,-10 4 3-15,-7 4 2 0,-6 0-5 16,4 0-1-16,0-2 0 16,4-3-2-16,4-6-2 15,10-3-65-15,13-5-43 16,2-5-46-16</inkml:trace>
  <inkml:trace contextRef="#ctx0" brushRef="#br0" timeOffset="52114.79">27015 9725 431 0,'0'0'12'0,"0"0"-9"15,0 0 43-15,0 0-10 16,0 0-25-16,0 0 1 16,16-112-8-16,3 100 2 15,2 4-3-15,-1 6 1 16,-3 2 0-16,-1 0-4 16,-5 4 0-16,-4 12 2 15,-5 8 0-15,-2 6 1 16,0 8-1-16,-2 2 3 15,-20 9 8-15,-7 1-12 16,-2 4 2-16,-3 1 7 0,5 0-9 16,7-10 6-1,11-3-7-15,8-15 3 0,3-4-6 16,0-4 0-16,16-5 3 16,7 0 0-16,3-1 0 15,0-9-7-15,1 0-17 16,2-4-27-16,0 0-45 15,-2 0-63-15</inkml:trace>
  <inkml:trace contextRef="#ctx0" brushRef="#br0" timeOffset="52692.66">27870 9551 180 0,'0'0'0'16,"0"0"-132"-16</inkml:trace>
  <inkml:trace contextRef="#ctx0" brushRef="#br0" timeOffset="53115.34">27870 9551 221 0,'-66'2'23'0,"64"-2"-8"16,-1 0 26-16,3 0 23 15,0 0-18-15,0 0-20 16,0 0-13-16,0-2 10 16,3 2-14-16,10-2 21 15,9-3-1-15,7 4-12 16,4-4 0-16,3 5-11 16,2 0-6-16,2-1 14 15,0 1-13-15,-6 0 3 16,-1 0 4-16,-6 0-5 0,-5 0 0 15,-2 7-3 1,-6 14 0-16,1 9 2 0,-3 7 2 16,-4 10-3-16,1 3 4 15,-5 2-5-15,-4 3 4 16,0-4-4-16,2-2 2 16,-2-5-2-16,2-6 0 15,-2-5-3-15,0-4-8 16,0-3-38-16,-2-4-57 15,-11-4-77-15</inkml:trace>
  <inkml:trace contextRef="#ctx0" brushRef="#br0" timeOffset="53316.34">28020 9928 478 0,'0'0'53'0,"0"0"-47"16,0 0-1-16,147-15 22 16,-87 14-13-16,7 1-12 15,-2-3 1-15,-3 3-3 16,-6 0-7-16,-12 0-7 16,-13 3-106-16,-20 9-106 15</inkml:trace>
  <inkml:trace contextRef="#ctx0" brushRef="#br0" timeOffset="54430.97">22902 11550 463 0,'0'0'30'0,"0"0"-19"16,0 0-3-16,0 0-8 16,0 0 0-16,-5 110 28 15,8-36-20-15,-3 7 2 16,0 3 1-16,0-4-9 15,0-3 6-15,0-5-8 16,0-9 0-16,0-7-3 16,9-12-3-16,4-11-36 15,1-10-27-15,-8-4-67 16,3-8-82-16</inkml:trace>
  <inkml:trace contextRef="#ctx0" brushRef="#br0" timeOffset="54748.7">23183 11728 430 0,'0'0'8'15,"0"0"-8"-15,0 0 2 16,113-118 9-16,-72 102 14 15,-2 6-20-15,-7 10-4 0,-6 0 9 16,-3 16-9 0,-6 18 3-16,-1 15 1 15,-3 12-3-15,-4 16 13 0,-2 7-11 16,-5 2 1-16,-2-8 5 16,0-1-10-16,0-14 0 15,0-8 0-15,3-11 0 16,1-12-2-16,0-10-39 15,1-7-62-15,-3-5-38 16</inkml:trace>
  <inkml:trace contextRef="#ctx0" brushRef="#br0" timeOffset="54943.47">23395 12132 402 0,'0'0'89'16,"0"0"-89"-16,0 0-5 16,0 0 5-16,0 0 16 15,120-68-16-15,-74 47-1 16,4-6 0-16,2-2-36 16,4 0-45-16,2-7-64 15</inkml:trace>
  <inkml:trace contextRef="#ctx0" brushRef="#br0" timeOffset="55214.85">24147 11578 374 0,'0'0'38'0,"0"0"-38"15,0 0 3-15,0 0 11 16,0 116 14-16,-18-34 1 15,-10 17-9-15,-13 5 0 16,-5 8-5-16,-6 3-13 16,3-7 2-16,7-6-4 15,11-14 0-15,10-14-3 16,15-15-10-16,6-19-40 16,2-18-1-16,27-16-47 0,2-6-3 15,10-12-114 1</inkml:trace>
  <inkml:trace contextRef="#ctx0" brushRef="#br0" timeOffset="55601.41">24432 12096 307 0,'0'0'31'16,"0"0"-20"-16,0 0-10 15,0 0 16-15,-89 157 8 0,74-94-9 16,-1-5-2 0,9-8-3-16,7-10 2 0,0-10 0 15,0-12-10-15,21-8 0 16,6-7-2-16,6-3 0 16,7-6 9-16,3-20 15 15,-4-6-23-15,-5-5 4 16,-9-3-5-16,-13 2 1 15,-9 2-1-15,-3 0 0 16,0 2 3-16,-11-3-4 16,-14 2 1-16,-4 4 4 15,-4 6-2-15,2 6 2 16,-1 8 6-16,3 4-10 16,5 7 1-16,2 0-2 15,6 0-3-15,1 16 2 16,1 2-47-16,5 2-34 15,7 3-67-15</inkml:trace>
  <inkml:trace contextRef="#ctx0" brushRef="#br0" timeOffset="56115.29">24825 11821 160 0,'0'0'199'15,"0"0"-179"-15,0 0-19 16,0 0 23-16,131-114-12 16,-100 91-11-16,-2 3 5 15,-6 6-4-15,-13 4-2 16,-8 7 0-16,-2 0 2 15,0 3 18-15,-17 0-18 16,-10 0 4-16,-6 24-11 16,-5 8 10-16,0 6-5 15,4 3 0-15,9 1 0 16,8-2 2-16,13-6-2 16,4-3-1-16,2-2 0 0,23-3-1 15,6-2 2 1,7 2 0-16,4-1 2 0,5-2 3 15,-5 4-3-15,-1 0 9 16,-13 0 9-16,-8 3-2 16,-9-2 0-16,-11 0-6 15,0-2 0-15,-2 1 9 16,-24 0-6-16,-11 1-10 16,-4 0-1-16,-4-2-2 15,0-3-2-15,8-8 0 16,5-7-10-16,12-6-28 15,14-2-76-15,6-2-225 0</inkml:trace>
  <inkml:trace contextRef="#ctx0" brushRef="#br0" timeOffset="56865.4">26902 11516 248 0,'0'0'238'16,"0"0"-226"-16,0 0-10 16,0 0 43-16,0 0-32 15,0 0-8-15,13-120 4 16,22 92-7-16,3 2 6 16,0 2-2-16,0 7-6 0,-2 8 15 15,-7 6-11-15,-5 3 3 16,-6 11-1-16,-7 18-6 15,-4 10 7-15,-7 7 3 16,0 6-3-16,-5 6 15 16,-13 7-19-16,-2 0-1 15,5 3 2-15,4-6-2 16,6-3-2-16,5-9 0 16,0-4 0-16,3-9-6 15,14-5-2-15,10-12-13 16,4-9-10-16,9-11-22 15,7 0-33-15,9-4-46 16</inkml:trace>
  <inkml:trace contextRef="#ctx0" brushRef="#br0" timeOffset="57615.5">27980 11369 460 0,'0'0'22'0,"0"0"-20"16,0 0 47-16,0 0-12 15,0 0-29-15,-134-96 5 16,103 92-9-16,-3 4-4 0,3 0 6 16,4 0-6-16,5 10 6 15,7 8-6-15,8 3 2 16,7 7-7-16,0 4 5 16,4 2 0-16,19 4 2 15,3-2 2-15,3 4-4 16,2-4 0-16,0 2 0 15,0-1 1-15,-6-2-1 16,-5 7 0-16,-11-2 2 16,-9 7 0-16,0-3 2 15,-25-2-4-15,-12 0 3 16,-7-7 2-16,-4-8-5 16,4-6 0-16,7-10 4 15,4-9-3-15,12-2 3 16,5-2-2-16,7-20-1 0,7-7-1 15,2-6-4 1,6-11 4-16,28-11-1 0,11-2 5 16,5-2-5-16,0 1 1 15,-8 10 0-15,-11 4 1 16,-11 2-1-16,-11 4 0 16,-9-4 2-16,0 1 1 15,-4 7-6-15,-17 8-3 16,-10 20-18-16,-9 8-42 15,-22 24-156-15</inkml:trace>
  <inkml:trace contextRef="#ctx0" brushRef="#br0" timeOffset="57915.57">24809 13633 288 0,'0'0'187'16,"0"0"-187"-1,0 0-4-15,0 0 2 0,0 0 0 16,0 0 1-16,5 8-6 16,24-3-9-16,6-5 7 15,3 0-21-15,2 0-72 16</inkml:trace>
  <inkml:trace contextRef="#ctx0" brushRef="#br0" timeOffset="58092.45">25575 13709 420 0,'0'0'13'0,"118"-23"-13"15,-37 1-3-15,10-2 2 16,7-2-1-16,12-2-4 16,7-3-34-16,8 3-20 15,-5 3-2-15,-8 0-13 16,-21 9-35-16</inkml:trace>
  <inkml:trace contextRef="#ctx0" brushRef="#br0" timeOffset="58265.92">27155 13441 278 0,'0'0'17'0,"0"0"-12"0,125 0 47 15,-76 0-7-15,0 0-4 16,-3 0-8-16,-1 0-23 15,-7 0 1-15,-2 0-11 16,-10 0-4-16,-7 0-5 16,-9 10-206-16</inkml:trace>
  <inkml:trace contextRef="#ctx0" brushRef="#br0" timeOffset="64198.83">2172 14161 475 0,'0'0'39'0,"0"0"-35"0,0 0 6 16,0 0 2-1,0 0 9-15,0 0-9 0,-18 150-2 16,14-79 7-16,-1 2-3 15,3 6 4-15,0-9-3 16,-1-2-6-16,1-13 0 16,2-3-8-16,-2-2-1 15,-3-2 0-15,-5 6-10 16,-6 4-29-16,-6 0-47 16,-9-8-42-16,-6-6-85 15</inkml:trace>
  <inkml:trace contextRef="#ctx0" brushRef="#br0" timeOffset="64425.87">1773 15240 487 0,'0'0'57'16,"0"0"-56"-16,0 0 1 15,0 0-3-15,0 0 3 16,0 0 5-16,123-13 8 15,-64-5 3-15,7-5-9 16,-2-14-2-16,-4-1-5 16,-7-4-2-16,-8-2 0 15,-14 4-28-15,-15 0-62 16,-16 4-35-16,0-2-120 0</inkml:trace>
  <inkml:trace contextRef="#ctx0" brushRef="#br0" timeOffset="64601.48">1739 14534 518 0,'0'0'4'0,"0"0"-1"15,0 0 9-15,0 0-4 16,0 0 5-16,0 0-2 16,89-66-11-16,-37 39 0 15,6 0 0-15,4-5-22 16,-1-1-94-16,-6 7-80 15</inkml:trace>
  <inkml:trace contextRef="#ctx0" brushRef="#br0" timeOffset="65153.8">2321 14546 245 0,'0'0'207'15,"0"0"-206"-15,29 112 6 16,0-62 22-16,4-4 0 15,-2 7-4-15,1 5-20 16,-3-7 2-16,-3-1-5 16,1-12-2-16,-2-17-1 15,-2-9-3-15,-2-12 4 16,2 0 5-16,1-28 0 16,1-19-5-16,-1-6-9 15,1-9-9-15,-5 8-3 16,-5 9 13-16,-3 15 8 15,-6 12 0-15,-1 9 0 0,-5 9 4 16,2 0 6-16,0 0-10 16,4 11 0-16,4 9 4 15,1 6 2-15,5 3 5 16,1 1-9-16,6-7 5 16,1 2-4-16,0-6-1 15,-1-5-1-15,-3-5-1 16,-5-7 0-16,1-2 5 15,1 0-4-15,6-22 8 16,6-14 0-16,-4-7-6 0,-3-3 0 16,-4 2-3-16,-7 10 0 15,-4 10 2-15,-5 10-1 16,0 11-1-16,-2 3 7 16,2 0-6-16,7 0-1 15,5 7-14-15,5 13 14 16,8 3 11-16,4 2-10 15,0 1-1-15,8 1 0 16,1-4-10-16,0 0-25 16,-3-6-49-16,0-4-22 15,-4-12-137-15</inkml:trace>
  <inkml:trace contextRef="#ctx0" brushRef="#br0" timeOffset="65582.53">3660 14558 400 0,'0'0'16'16,"0"0"-9"-16,0 0 47 15,0 0-26-15,0 0-21 16,-118 83 1-16,109-40 4 16,5 0-8-16,4-4-4 15,0 2 1-15,0-11-3 16,17 1 2-16,2-11-4 15,0-3 1-15,1-13-8 0,3-4 8 16,0 0 3-16,0-21 0 16,-2-6-7-16,-8-1 1 15,-2 6 6-15,-6 0 3 16,-3 4-2-16,0 1 11 16,-2 3-6-16,2 1-1 15,2 2-1-15,1 3-4 16,2 2 0-16,-2 6 0 15,-1 0-3-15,0 0 3 16,-2 10 6-16,5 5-2 16,-3 2 2-16,4 5 1 15,2-5-3-15,1 1-4 16,5 2-5-16,3-4-3 16,0-1-21-16,1-2-33 15,5-7 2-15,-1-6-80 16</inkml:trace>
  <inkml:trace contextRef="#ctx0" brushRef="#br0" timeOffset="66482.35">4199 14480 390 0,'0'0'98'0,"0"0"-95"16,0 0 9-16,0 0 16 16,-123 78-19-16,113-52-8 15,3 4 0-15,5-5-1 16,2-4 1-16,0-2-2 15,0-8 1-15,0-3-3 16,0-4 1-16,0-4-11 16,11 0 4-16,5 0 9 15,3-12 5-15,6-6-1 16,0-2-4-16,-1 2 0 16,0 8 1-16,-1 4-1 0,-1 2 0 15,3 4 0 1,2 0 0-16,6 13-2 0,7 10 2 15,4 10 0-15,3 5 13 16,5 7-5-16,-1 10 6 16,-2 5 0-16,-7 13 8 15,-13 6-17-15,-11 7 9 16,-16 0-4-16,-2-4-2 16,-16-1-5-16,-19-8-1 15,-7-6 2-15,-1-13-4 16,3-14 7-16,5-19-1 15,1-17-3-15,5-4 12 0,7-16-15 16,4-21-1 0,7-3 0-16,4-8-5 0,7-2-2 15,0-3 1-15,0-1 6 16,21-5-2-16,2-2 3 16,6-1 0-16,5-2 0 15,0-3 2-15,-1 6-3 16,1 5 1-16,-7 8 0 15,-4-2 0-15,-2 3 0 16,-5 5 0-16,-3-2 0 16,-9 5 1-16,-2 1-3 15,-2 5 1-15,0 5-8 16,-6 4 9-16,-10 2-3 16,-2 10-1-16,4 2 4 15,1 10-6-15,5 0 6 0,-2 4 6 16,4 20-6-1,1 10 8-15,3 12-4 0,2 0 8 16,0 6 5-16,0 2-10 16,0-2 9-16,9-2-6 15,3-6-6-15,1-3 3 16,1-5-7-16,1-6-2 16,3-1-6-16,1-12-14 15,4-7-12-15,2-8-32 16,6-2-32-16,4-21-63 15</inkml:trace>
  <inkml:trace contextRef="#ctx0" brushRef="#br0" timeOffset="66965.97">4980 14576 522 0,'0'0'45'16,"0"0"-32"-16,0 0 30 0,0 0-28 15,0 0-9 1,0 0 13-16,12 120-5 0,-9-72-1 15,-1-3 0-15,2-5-10 16,-2-4 2-16,4-6-5 16,0-9 0-16,1-8-3 15,1-7 1-15,4-6-1 16,1 0 3-16,7-13 0 16,5-18-5-16,4-9 0 15,-1-9-5-15,1 4-1 16,-4 6-7-16,-3 11 15 15,-7 10 2-15,-5 14 2 16,-4 4-3-16,1 0-1 16,2 9 3-16,7 16 10 15,-1 7-1-15,1 5 7 0,-3-1-4 16,3-5-10-16,-3 3-2 16,7-1-2-16,9-1-21 15,7-3-76-15,15-14-51 16</inkml:trace>
  <inkml:trace contextRef="#ctx0" brushRef="#br0" timeOffset="67598.63">6087 14694 551 0,'0'0'0'16,"0"0"-4"-16,0 0 4 0,0 0 20 16,0 0-13-1,0 0 5-15,144-3 3 0,-76 3 0 16,5 0 3-16,12 0-6 15,6 5 0-15,7 3 0 16,0 0-8-16,-2-4-3 16,-5-4 0-16,-6 0 0 15,-10 0 0-15,-5 0-1 16,-15 0-2-16,-10-4 0 16,-16-6-17-16,-10 2-12 15,-11-2-32-15,-8-6-83 16,0-8-36-16</inkml:trace>
  <inkml:trace contextRef="#ctx0" brushRef="#br0" timeOffset="67934.03">6877 14349 456 0,'0'0'27'15,"0"0"-27"-15,0 0 0 16,0 0 7-16,0 0 26 16,168 100-11-16,-99-59 0 15,2 3-11-15,5-4 6 16,-9 2 2-16,-5-2-11 16,-6-2-2-16,-12-2-3 15,-11-8-2-15,-10 3 0 16,-14-5-1-16,-9 0 0 0,0 1 13 15,-16-2 5-15,-17-2-3 16,-8 2-11 0,-7-4-3-16,1-4-2 0,5-3-3 15,4 1-19-15,11-8-39 16,13-6-54-16,14-1-103 16</inkml:trace>
  <inkml:trace contextRef="#ctx0" brushRef="#br0" timeOffset="68815.36">8172 14441 528 0,'0'0'0'0,"0"0"0"16,0 0 0-16,0 0 0 15,0 0 17-15,136 95 6 16,-96-35-6-16,-2 6 1 16,-7 2 4-16,-4-8-13 15,-7 1-1-15,-1-17-1 16,-5-6-5-16,-3-12 1 16,-3-14-3-16,-6-6 0 0,-2-6 3 15,0 0-2 1,0-2 8-16,0-24-1 0,-5-14-5 15,-8-12-3-15,4-7-1 16,9-6-8-16,0-8-1 16,6-1-1-16,26 8 3 15,3 12 3-15,3 15 5 16,-7 17-1-16,-4 13 1 16,-5 9-2-16,1 0 0 15,1 26-2-15,2 11 4 16,-1 16 12-16,-2 5-5 15,-6 5 5-15,-1-6-5 16,-3-3-6-16,1-8 3 0,-1-3-4 16,1-4 0-16,-1-2 0 15,-5-13-3-15,2-2-7 16,-1-9-18-16,-1-10-55 16,6-3-70-16</inkml:trace>
  <inkml:trace contextRef="#ctx0" brushRef="#br0" timeOffset="69085.03">9302 14447 557 0,'0'0'0'16,"0"0"-6"-16,0 0 6 16,124 0 18-16,-61 0-12 15,1-1 2-15,1-4-8 16,-7 4 2-16,-11 1-4 16,-14 0 0-16,-15 0-16 15,-11 0-56-15,-7 0-106 16</inkml:trace>
  <inkml:trace contextRef="#ctx0" brushRef="#br0" timeOffset="69254.96">9360 14761 450 0,'0'0'62'0,"0"0"-62"15,0 0 0-15,0 0 18 16,0 0-4-16,158 46-5 15,-82-46 1-15,6-18-10 16,5-5-31-16,2-9-112 16</inkml:trace>
  <inkml:trace contextRef="#ctx0" brushRef="#br0" timeOffset="70133.42">10247 14124 516 0,'0'0'8'16,"0"0"-8"-16,0 0 34 0,0 0-18 16,0 0-2-16,60-103-11 15,-18 97 3-15,5 6-2 16,4 0-1-16,5 24 6 15,-5 6-1-15,-7 10-5 16,-10 4 4-16,-12 6-4 16,-11 5 4-16,-11-2 5 15,0 1-1-15,-15-1-6 16,-12-3 5-16,0-6-10 16,0-10 5-16,5-6-5 15,2-9 0-15,4-6 1 16,5-5 0-16,3-8 1 15,3 0-1-15,2 0 0 16,3 0-2-16,0 0-5 16,0 0 0-16,14 0 6 15,11-4 0-15,8-2 1 0,3 6-1 16,4 0 0-16,0 0-2 16,0 0 1-16,-2 0 0 15,0 12 0-15,0 6-1 16,-5 4 1-16,-3 6-1 15,-9 6-3-15,-5 2 2 16,-12 4 3-16,-4-1 0 16,0-1 7-16,-20 4-3 15,-9-4 5-15,-6 0-2 16,-5-6-4-16,-5-6 5 16,-2-7-7-16,-6-2 0 15,6-9 4-15,2-3-1 16,10-4-3-16,8-1-1 0,10 0-1 15,1 0-5-15,3 0-25 16,5 0-40-16,2 0-120 16</inkml:trace>
  <inkml:trace contextRef="#ctx0" brushRef="#br0" timeOffset="78232.37">8317 15892 434 0,'0'0'39'15,"0"0"-32"-15,0 0-7 16,0 0 15-16,0 0 1 16,0 0-15-16,0 0 4 15,-31 0-4-15,31 0 5 16,0 0-2-16,0 0-4 15,0 0 7-15,0 0-7 16,10 4 0-16,13-4 3 16,10 2-1-16,12-1 4 15,8-1 1-15,5 0-4 16,0 0 2-16,2 0-5 0,-4 0 0 16,-4-3 0-16,-8 3 0 15,-11 0-3-15,-8 0-23 16,-10 0-33-16,-5 0-57 15,-8 3-70-15</inkml:trace>
  <inkml:trace contextRef="#ctx0" brushRef="#br0" timeOffset="79200.05">8317 15892 25 0,'0'0'187'15,"0"0"-187"-15,0 0 1 16,0 0 17-16,0 0 6 15,-38 116 27-15,38-68-15 16,11 8 9-16,5 6-15 16,-1 8-6-16,6 15 3 0,-6 13 0 15,1 23-9-15,-3 8-11 16,-4 20 14-16,0 11-6 16,2 9 2-1,0 5-2-15,-2 5-3 0,0-8 10 16,-1-12-10-16,2-6-8 15,3-2 5-15,3-7-9 16,-1-6 4-16,-1-6 0 16,-3-19-3-16,0-15 7 15,0-13-7-15,-2-7 1 16,0-27 9-16,-2-15-8 16,-3-17 3-16,1-16-6 15,-1 8 2-15,-4-11-2 16,0 0 0-16,0 0 0 0,0 0 9 15,0 0-8-15,0 0 2 16,0 0-1-16,0 0-1 16,0 0 3-16,0 0-4 15,0 0 0-15,0 0 0 16,0 0 0-16,0 0 0 16,0 0 0-16,0 0 2 15,0 0-3-15,0 0 1 16,0 0 0-16,0 0-1 15,0 0 1-15,0 0 0 16,0 0 0-16,0 0 2 16,0 0-5-16,0 0 3 15,2 0 0-15,-2 0-4 0,0 0 4 16,2 0-1-16,-2 0-1 16,2 0-4-16,3 0 4 15,4 0-4-15,13 0 6 16,9 0 1-16,16 0 1 15,9 0-2-15,4 0 0 16,7 0 1-16,-7 0-1 16,3-2 0-16,-7-7 0 15,-6 1 0-15,0 3 0 16,-8-8 0-16,-5 8 0 16,-6-4 2-16,-6 2-2 15,-7 4 0-15,-7 1 0 0,-2-4-2 16,-4 6 4-16,-3 0-2 15,-2-4 0-15,0 4 1 16,0 0-2-16,2 0 1 16,1 0-2-16,1 0-2 15,0 0 2-15,0 0-2 16,-1 0-12-16,-1 0-20 16,-2 0-16-16,0 0-47 15,0-10-317-15</inkml:trace>
  <inkml:trace contextRef="#ctx0" brushRef="#br0" timeOffset="80915.36">12973 15839 315 0,'0'0'91'15,"0"0"-67"-15,0 0-15 16,0 0 8-16,0 0-14 16,0 0 0-16,5 0 2 15,19-10 0-15,7 0 11 16,5 2 10-16,7-1-12 16,1 0 0-16,8-3 1 0,1 2-14 15,2-2 8 1,3 2-9-16,3-4 0 0,-1-5 3 15,2 7-2-15,-2 3-1 16,-4 5 0-16,-6 0 1 16,-11 4-2-16,-5 0 1 15,-7 0 0-15,-3 0-1 16,-4 0 3-16,0 4-2 16,-3 4 0-16,2-2 0 15,-3 7-2-15,-3 8 2 16,0 6 0-16,-2 13 2 15,0 13-1-15,-4 11 2 16,-2 11-1-16,-1 11-2 16,5 3 7-16,4 0-7 15,7 1 0-15,7 7 5 0,6 3-5 16,3 2 1-16,2 1-1 16,-5-5 1-16,-4 4 1 15,-4-4-2-15,-3 5 0 16,-1-4 1-16,-2-5 0 15,-1-11-1-15,-3-10 0 16,-1-7 1-16,1-16-2 16,-1-6 1-16,-1 0 0 15,5-4 0-15,-2-4 1 16,0 0-1-16,-1-4 0 16,1-1 0-16,-1-8-1 15,1 0 1-15,-1-1 0 16,1-5 0-16,-1 6 2 15,-1-2-2-15,-3 2 0 0,-2-2 1 16,-4 2 3 0,-3-4-1-16,2-2-2 0,-1-7 4 15,-1 2-4-15,-2-6-1 16,0 2 0-16,2-4 0 16,-2 0 1-16,0-1-1 15,0 0 0-15,0 9 3 16,0 3-3-16,0 2 4 15,0 5-1-15,-9-8-2 16,2 3 6-16,2-7-7 16,-1-2 0-16,2-2 4 15,-3-3-3-15,3 6 1 0,-6-3-2 16,2-6 2-16,-1 4-1 16,-5 0-1-16,1 0 0 15,-5 0-1-15,-7 2 2 16,-3 7-1-16,-8 0 0 15,-4-3 1-15,-2 2-2 16,-3-6 1-16,1 1-2 16,-6-2 1-16,0-1-19 15,0-2-46-15,3 0-108 16</inkml:trace>
  <inkml:trace contextRef="#ctx0" brushRef="#br0" timeOffset="82800.56">7267 16565 314 0,'0'0'27'0,"0"0"-27"16,0 0 5-16,0 0 43 0,0 0-27 16,0 0-9-1,0 0 1-15,0-9 0 0,0 14 7 16,0 17-14-16,11 14 34 16,7 22-3-16,3 5-23 15,-2 9-2-15,0 8-2 16,-7-4-6-16,2 4 6 15,-5-4-10-15,-2-9 0 16,-3-13 1-16,-2-6 2 16,0-12-6-16,1-9 2 15,-3-4-20-15,0-4-25 16,0-12-62-16,0-3-85 16</inkml:trace>
  <inkml:trace contextRef="#ctx0" brushRef="#br0" timeOffset="83264.05">7212 16437 184 0,'0'0'137'0,"0"0"-130"16,0 0-7-16,0 0 12 16,-67 142 5-16,56-92-9 0,-1 13 6 15,-3 3-4 1,1 2 1-16,-1-2 1 0,7-12 3 16,0-10 1-16,8-17-11 15,0-14-4-15,0-9 1 16,0-4-1-16,4 0-1 15,8-17 7-15,3-20-3 16,4-19-1-16,3-2 7 16,-5-4-10-16,2 7 8 15,-4 10-8-15,-6 10 2 16,-4 8 1-16,1 8-1 16,1 2 5-16,1 4-7 0,10-1 2 15,1 0 4 1,2 3-5-16,2 0-1 0,-5 7 0 15,-1 4 0-15,-3 0-30 16,-3 9-99-16,-7 14-116 16</inkml:trace>
  <inkml:trace contextRef="#ctx0" brushRef="#br0" timeOffset="84465.42">5724 17023 163 0,'0'0'284'15,"0"0"-252"-15,0 0-28 16,0 0 23-16,0 0-11 15,-58 154-10-15,45-77-6 16,1-2 9-16,1 5-9 16,5-8 0-16,2-5 1 0,2-13 0 15,2-19-1 1,0-12 0-16,0-13-5 0,0-10 3 16,0 0-12-16,6 0 8 15,-2-28 2-15,-4-21-7 16,0-14 10-16,0-12-6 15,0-1-3-15,-14 8 6 16,-5 6-3-16,0 18 7 16,4 16 4-16,3 16 4 15,8 8 10-15,4 4-7 16,0 0-11-16,0 0 0 16,9 7-8-16,13 16 8 0,9-2 2 15,3 4-2 1,1 0 3-16,1 2-3 0,-2-5 0 15,-5 0 0-15,-3 1 0 16,-8-6 0-16,-5-3 4 16,-5-3-2-16,-6-8 6 15,-2 1-1-15,0 0 14 16,0 6 13-16,-5 2-23 16,-15 2-8-16,-2 0 0 15,-3 4-3-15,5 0 1 16,0 0-1-16,7-1 0 15,3-4-3-15,6-2 2 16,4-7-1-16,0 0-6 16,0-4-13-16,0 0 13 15,14 0 5-15,8-4 3 0,0-15-1 16,1 2 1-16,1-12 0 16,-2-5 2-16,-2-6-2 15,-1-6 3-15,-6-10-3 16,-7-7 1-16,-6-8 0 15,0-1-1-15,-2-1 0 16,-21 3 1-16,-6 8 2 16,-6 4-4-16,-1 0 1 15,5 8 0-15,6 14 0 16,6 5 1-16,7 21-1 16,8 6 6-16,2 4-3 15,2 4-3-15,0 25-6 16,2 22 6-16,16 14 4 0,2 11-3 15,4 8-1-15,3 0 1 16,4 1 1-16,5-13-1 16,-3-6-1-16,1-12 1 15,0-14-3-15,-3-8 2 16,-5-6 0-16,-1-11-9 16,-3-3-21-16,1-7-33 15,-2-5-62-15,4 0 13 16</inkml:trace>
  <inkml:trace contextRef="#ctx0" brushRef="#br0" timeOffset="85664.81">6079 16793 358 0,'0'0'61'0,"0"0"-42"16,0 0 13-16,0 0 29 16,0 0-46-16,0 0-13 15,-17 19 0-15,44 43 19 16,-2 22 0-16,1 2-16 16,5 3-3-16,2-4 3 15,8-4-3-15,3-11-1 16,1-12-1-16,1-13 0 15,0-18-4-15,-2-9 4 16,-4-5-7-16,-7-7-12 16,-11-6-33-16,-13 0-40 15,-9 0-27-15,0-10-26 0</inkml:trace>
  <inkml:trace contextRef="#ctx0" brushRef="#br0" timeOffset="86076.93">6229 17351 194 0,'0'0'203'16,"0"0"-189"-16,0 0-5 16,0 0 9-16,0 0-18 15,0 0 1-15,2-30 9 16,23 2-8-16,4-3 5 16,4-8 10-16,0 3-13 15,-4 5 1-15,-8 12-5 0,-10 11 3 16,-5 3-3-1,-1 5 0-15,4 0 0 0,4 14 0 16,10 21 0-16,1 1 4 16,3 9-2-16,4-4-2 15,1 3 7-15,1-4-6 16,0-6-1-16,-4-14 3 16,-2-4-3-16,-3-10 1 15,-6-6-1-15,-2 0 0 16,-7-1 7-16,-3-26-4 15,-6-8 10-15,0-6 2 16,0-6-15-16,-11 5 2 16,-7 11-2-16,1 1 0 0,1 6-2 15,3 3 2 1,3 7-6-16,6 5-3 0,4 5-28 16,0-1-32-16,0 5-53 15,0 0-22-15</inkml:trace>
  <inkml:trace contextRef="#ctx0" brushRef="#br0" timeOffset="86665.56">6744 17062 451 0,'0'0'39'15,"0"0"-36"-15,0 0 13 0,0 0-5 16,0 0-11-16,0 0 9 16,58 103 18-16,-31-45-9 15,2-4-18-15,0 2 1 16,-3-2-1-16,-2-10 4 15,-1 2-4-15,-8-10 0 16,-3-10 0-16,-6-11-1 16,-6-7 1-16,0-8 0 15,0 0 5-15,0 0-1 16,0-14 13-16,-8-17-15 16,-6 0 4-16,5-10-12 15,7-3 4-15,2 4 1 16,0 0-3-16,0 0 0 15,11 4-3-15,5 3-6 0,-3 8-9 16,-1 6 4-16,-6 12-22 16,-2 2-6-16,-4 5-40 15,2 0-39-15,3 0-5 16</inkml:trace>
  <inkml:trace contextRef="#ctx0" brushRef="#br0" timeOffset="87030.97">7031 17254 73 0,'0'0'108'0,"0"0"-102"16,0 0 18-16,-13 111 27 0,13-78-31 15,0-8-9-15,0 1 6 16,4 2-7-16,9-6 0 16,-1-4-7-16,1-5 0 15,1-7-2-15,-5-6 0 16,-1 0 1-16,-4-6-1 15,-1-16 6-15,-3-5 24 16,0-5-24-16,0-2-7 16,0 11 2-16,-5 0-2 15,-3 9 3-15,1 2 22 16,3 8 5-16,0 4-7 16,4 0-6-16,0 0-8 0,0 0-9 15,0 0 0 1,0 0-5-16,13 4 5 0,11 14 0 15,5 0 3-15,7-4-3 16,6 2 0-16,7-2 0 16,7-6-28-16,6-2-170 15</inkml:trace>
  <inkml:trace contextRef="#ctx0" brushRef="#br0" timeOffset="87748.29">8424 16074 364 0,'0'0'30'16,"0"0"-30"-16,127-62 0 0,-54 26 27 15,12-4-8 1,15 0-9-16,12-4 0 0,8-4 7 16,9 3-2-16,11 2-12 15,18 6-1-15,19 3 5 16,21 4-7-16,19-6 0 15,3 1 0-15,11-1 1 16,1 5-1-16,-5-5 0 16,5 9 2-16,-7 3 1 15,-7 4-3-15,-10 6 0 16,-25 1 0-16,-27 7 1 16,-32 6-1-16,-28-3 0 15,-23 2 0-15,-19-6-1 16,-14 1 1-16,-13-8-10 0,-11-2-43 15,-14 2-113-15</inkml:trace>
  <inkml:trace contextRef="#ctx0" brushRef="#br0" timeOffset="88115.31">12000 15155 415 0,'0'0'32'0,"0"0"-32"16,0 0 0-16,136 4 21 15,-56 13-5-15,14-2-8 16,8-1 1-16,2 3-6 15,2-12 6-15,-15 4-9 16,-13 1 2-16,-14 2-1 16,-19-2-1-16,-12 6 0 15,-14 4 4-15,-15 2 9 16,-4 4 17-16,-12 8-7 16,-23 9-15-16,-14 8-1 15,-9-2-7-15,-8 2-7 16,-6 2-54-16,-8-7-82 15,-14-9-161-15</inkml:trace>
  <inkml:trace contextRef="#ctx0" brushRef="#br0" timeOffset="88598.62">9295 15651 400 0,'0'0'33'0,"0"0"-30"0,0 0 1 15,0 0 18 1,-118-33 6-16,91 36-15 0,-2 21-5 15,4 12 3-15,4 10-7 16,5 6 5-16,5 4-1 16,7-4-5-16,4-3 4 15,0-13-7-15,10-9 2 16,24-8-6-16,11-11 3 16,8-8-11-16,15-4-10 15,11-28-7-15,19-9-31 16,7-10-145-16</inkml:trace>
  <inkml:trace contextRef="#ctx0" brushRef="#br0" timeOffset="89898.64">11768 14480 531 0,'0'0'0'0,"0"0"0"16,0 0 21-16,0 0-3 15,0 0 0-15,-25 138-17 16,4-54 1-16,-6 11 1 16,0 3-3-16,2-4 0 15,10-17-2-15,6-18 2 16,6-25 0-16,3-20 0 16,0-10 0-16,0-4-4 15,0-1 1-15,0-29 3 16,0-23 2-16,0-19-2 0,0-14-8 15,0-2 5-15,-15 3-6 16,-3 9 7 0,3 14-4-16,3 8 6 0,6 18 2 15,4 10-1-15,2 14 1 16,0 9-2-16,2 3 3 16,25 0-2-16,8 0-1 15,15 19 0-15,8 12 4 16,4 10-3-16,5 9 0 15,-3 6-1-15,-4 2 0 16,-9 1 0-16,-8-1 0 0,-12-7 0 16,-12-1 0-16,-9-8 1 15,-10-13 2 1,0-5 2-16,-16-2 8 16,-15-12 7-16,-7-1-17 0,-9-9-1 15,-2 0 4-15,4 0-5 16,10-6 3-16,10-7-4 15,10 3 0-15,9 2-4 16,6-3-20-16,0 4-23 16,6-3-59-16,25 6-71 15</inkml:trace>
  <inkml:trace contextRef="#ctx0" brushRef="#br0" timeOffset="90899.9">12481 14660 288 0,'0'0'98'0,"0"0"-76"0,0 0 23 15,0 0 5-15,0 0-14 16,0 0-12-16,-44-81-6 16,44 81 1-16,0 0-2 15,0 0-11-15,0 7 8 16,0 21-9-16,0 4 23 15,0 13-5-15,6 7-20 16,1-2 2-16,2-5-5 16,0-9 2-16,0-9-1 15,-1-13-1-15,-3-7 0 16,0-7 0-16,-3 0 1 16,2 0 2-16,5-17-1 0,7-20-1 15,6-15 7 1,2-2-8-16,5 0 0 0,-4 8-2 15,-5 17 4-15,-7 10-3 16,-6 15 1-16,-5 4 0 16,0 0-5-16,6 0 2 15,2 4-1-15,5 15 2 16,2 0 4-16,-5 8-3 16,2 2 1-16,-1-4 0 15,1-1-4-15,-1-4-24 16,1-3-16-16,3 0 4 15,4-7-10-15,-2-7-3 16,8-3 4-16,0 0-55 16,4-8 11-16,0-6-66 0</inkml:trace>
  <inkml:trace contextRef="#ctx0" brushRef="#br0" timeOffset="91165.46">13201 14597 310 0,'0'0'109'0,"0"0"-73"16,0 0 22-16,0 0-4 16,0 0-31-16,0 0-9 15,-125-13 4-15,101 33-13 16,3 9 1-16,4 6-4 16,3 5-1-16,8 6 10 15,6 2-11-15,0-3 0 16,0-4 0-16,15-11 1 0,9 1-2 15,6-14 1-15,3-12-16 16,0-5-3-16,1 0-24 16,2-22-13-16,-3-9-19 15,-1-4-97-15</inkml:trace>
  <inkml:trace contextRef="#ctx0" brushRef="#br0" timeOffset="91898.43">13076 14022 470 0,'0'0'43'0,"0"0"-41"0,0 0-1 16,0 0 20-16,55 129 12 16,-7-61-28-16,3 12 10 15,4 11 7-15,-1 1-12 16,-11 2-5-16,-6 2-5 15,-12-10 1-15,-3-10-1 16,-2-13 0-16,-5-23 0 16,1-18 0-16,-7-15 1 15,1-7-1-15,0-7 2 16,5-34-1-16,8-18 5 16,8-11-6-16,5-3-3 15,-3 11-3-15,-4 18-6 16,-13 14 12-16,-5 20 0 0,-9 6 0 15,-2 4 4-15,4 0-4 16,2 8-4-16,7 11 3 16,5 10 2-16,1 7 0 15,6 4-1-15,-3 1 1 16,2 0-1-16,-3-3 0 16,-1-5 0-16,-1-10-1 15,0-9 3-15,-3-7-2 16,-3-7 0-16,2 0 1 15,1-16-4-15,-1-16 3 16,3-4-6-16,-2-9-7 16,-3 9-3-16,-8 2 12 15,-5 10-1-15,0 2 5 0,0 6 2 16,0 6-2-16,0 4 0 16,0 4 2-16,0 2-2 15,0 0-1-15,13 2-2 16,5 20 3-16,4 10-1 15,5 8 1-15,4 9 0 16,0 1 0-16,3-6 2 16,-3-4-2-16,0-8 0 15,-4-14 0-15,-2-12 1 16,-8-6-1-16,-3 0 0 16,-5-24 4-16,-3-12-1 15,-4-12 1-15,-2-2-4 16,0 5 1-16,0 9-4 15,0 7 0-15,0 8-2 0,0 9-8 16,0 1-23-16,0 5-17 16,2 6-106-16</inkml:trace>
  <inkml:trace contextRef="#ctx0" brushRef="#br0" timeOffset="92617.19">14635 14534 315 0,'0'0'28'0,"0"0"-13"16,0 0 51-16,117 118-15 16,-86-79-31-16,-2 3-6 15,-2-4-12-15,-8-2 15 16,-1-9-16-16,-5-4-1 15,-3-8 1-15,-4-8 1 16,-6-7-2-16,0 0 1 16,0-2 4-16,-2-23 2 15,-18-3-7-15,-5-12 0 16,-1 4-1-16,4-4 3 16,3 6-2-16,6 6 0 0,9 6 0 15,4 4-2 1,0 3 2-16,4-2 0 0,21-4-1 15,11 2 2-15,3-3-2 16,9 0 1-16,-4-2-3 16,1 5 1-16,-10 8-11 15,-3 1 8-15,-11 6 4 16,-5 1 1-16,-7 3-2 16,-5 0 2-16,-2 3-2 15,-2 18-1-15,0 8 4 16,0 5-1-16,-8 6 4 15,-7 3-3-15,1 1 6 16,5 3-7-16,3 0 3 0,-2 3-3 16,8-3 0-1,0-6 0-15,0-11 0 0,5-14 1 16,8-11-1-16,3-5 1 16,0 0 1-16,4-29 4 15,-1-11-6-15,0-10 0 16,-6 1 0-16,-6 1-1 15,-7 10-3-15,0 10 4 16,0 12 0-16,0 8 7 16,0 8 5-16,0 0 14 15,0 0-22-15,0 10 1 16,19 11-5-16,10 6 5 16,7-5-3-16,3 0 3 15,3 0-5-15,-1-4 0 16,0 1-2-16,-7 0-14 15,-8 2-55-15,-8 2-88 0,-12 4-142 16</inkml:trace>
  <inkml:trace contextRef="#ctx0" brushRef="#br0" timeOffset="93715.81">8705 16441 391 0,'0'0'52'0,"0"0"-49"15,0 0 9-15,0 0 6 16,0 0-18-16,0 0 0 15,31 0 11-15,-7 0 2 16,3 0 12-16,-3-4-8 16,-1 4-12-16,-4 0 4 15,0-4-9-15,-3 0 0 16,-6 2 0-16,-1-2 0 16,-2-1-5-16,-4 2-36 15,-3-1-39-15,0 2-31 16,0 2-140-16</inkml:trace>
  <inkml:trace contextRef="#ctx0" brushRef="#br0" timeOffset="94132.35">8729 16445 297 0,'0'0'46'0,"0"0"-43"16,0 0 10-16,-15 104 14 16,10-60-5-16,1 5-1 15,2 5 0-15,2-1 2 0,0-4-6 16,0 1 15 0,0-11-18-16,0-2-10 0,0-7 7 15,6-8-10-15,3 0 0 16,-1-3 5-16,0-6-4 15,-2-5 1-15,-3-6 0 16,-1 2-2-16,0-4 3 16,-2 0-4-16,0 0 0 15,0 0 2-15,6 4-2 16,4 0 0-16,5 2 0 16,3 3 1-16,4-2 1 15,0-2-2-15,-1-5 0 16,-2 0 2-16,-1 0-1 0,1 0-2 15,-4 0-5-15,3 0-90 16,-1-12-132-16</inkml:trace>
  <inkml:trace contextRef="#ctx0" brushRef="#br0" timeOffset="95125.15">9682 16361 206 0,'0'0'99'0,"0"0"-96"0,0 0 4 16,0 0 49 0,0 0-31-16,0 0-10 15,-29 0 3-15,29 0 4 0,0 0 5 16,0 0-12-16,0 0-1 16,0 0 3-16,0 0-13 15,16 0 9-15,5 0 1 16,5 0-10-16,6 4 8 15,-8-4-11-15,5 0-1 16,-5 3 2-16,-6-3-1 16,-5 6-1-16,-4-6 0 15,-1 5 1-15,-4-1-1 16,0-4 0-16,0 0 0 16,-1 0 0-16,1 0 1 15,-2 4-1-15,2 0 0 0,6 10 1 16,-4 4 0-1,5 6-1-15,-1 6 0 0,1 5 3 16,-3 1 0-16,2-5-3 16,-1 5 0-16,-1-5 1 15,3 0-2-15,1 1 1 16,-4 2 0-16,1-1 0 16,1 3 1-16,-4 0-1 15,-2-3 0-15,1-4 1 16,-1-8-1-16,-2-2 0 15,0-9 0-15,-2 3 0 16,0-10 1-16,0 2-1 16,0 0 1-16,0-1 0 15,0 4 12-15,-15 2-2 0,-5-1-9 16,-7 0 6-16,-1-1-4 16,-1 2 3-16,4-6-5 15,7-4 0-15,5 0 0 16,9 0-2-16,2 0-8 15,2 0-21-15,0 0-43 16,0 0-96-16</inkml:trace>
  <inkml:trace contextRef="#ctx0" brushRef="#br0" timeOffset="97932.74">8959 16651 328 0,'0'0'31'15,"0"0"16"-15,0 0 10 16,0 0-22-16,0 0-5 16,0 0-8-16,-9 0 3 0,9 0 0 15,0 0-8 1,0 0-5-16,0 0-6 0,0 4-4 15,0 14 1-15,0 13 0 16,0 8-3-16,0-2 9 16,0 3-8-16,0-4 3 15,4-11-1-15,1 0 0 16,-3-7-3-16,0-11 0 16,0-2 0-16,-2-5 0 15,0 0 3-15,0 0-2 16,0 0 5-16,0-22-6 15,0-8 0-15,-6-2-2 16,-3-4-6-16,2-4 1 16,0 4-7-16,3 0 8 15,2 1-3-15,2 3-4 0,0 10 11 16,0 8-4-16,0 6 6 16,0 8-5-16,0 0 5 15,0 0-1-15,0 0-2 16,0 12-13-16,0 8 16 15,-3 10 0-15,-3-4 0 16,-4 2-1-16,6-10 1 16,0-2-2-16,-1-1 1 15,3-10 2-15,2 4-3 16,0-1 2-16,0 2 0 16,0-2-1-16,0 2 1 15,9-2 0-15,5 2 0 16,1 1 1-16,3 0-1 15,-1-3 0-15,4-2 0 0,1-2 1 16,0 0-1-16,-2-4 0 16,1 0 0-16,-6 0-2 15,-3 0-17-15,-4 0-46 16,-3 0-71-16,-1 0-63 16</inkml:trace>
  <inkml:trace contextRef="#ctx0" brushRef="#br0" timeOffset="98193.04">9197 16848 278 0,'0'0'124'0,"0"0"-114"15,0 0 35-15,0 0-10 16,5 112-24-16,1-86-5 16,-2-8-6-16,1 1 3 15,-1-8-3-15,1 3-2 16,0-6-1-16,-3 3-42 16,0-8-69-16,2-3-91 0</inkml:trace>
  <inkml:trace contextRef="#ctx0" brushRef="#br0" timeOffset="98797.52">9304 16623 248 0,'0'0'103'0,"0"0"-74"15,0 0 30-15,0 0-28 16,0 0-20-16,0 0-10 15,-40 46 0-15,34-11 8 16,2 1-1-16,4 0 6 16,0 4-4-16,0-8-8 15,6-1 3-15,7-10-3 16,1 3-2-16,-2-12 2 16,-1 2-1-16,-1-10 2 15,-1-4-3-15,-3 0 0 16,0 0 5-16,4 0-3 0,-6 0-2 15,-1 0 1-15,-1 0 2 16,-2-4 0-16,0-6-3 16,0 1 0-16,-5 2-2 15,-6 1 2-15,4 2 0 16,3 4 0-16,2-4 1 16,0 4-1-16,2 0 0 15,0-4 0-15,0 4-2 16,0 0-6-16,0-6 8 15,12-2-1-15,5 0-3 16,-2 3-28-16,1-4-15 0,-3-1-1 16,-2 2 2-1,2 4-5-15,-4-2-41 0,3-2-23 16</inkml:trace>
  <inkml:trace contextRef="#ctx0" brushRef="#br0" timeOffset="98949.93">9468 16830 149 0,'0'0'77'15,"0"0"-12"-15,0 0-5 16,0 0 8-16,0 0-30 16,0 0-16-16,35 101-14 15,-31-86-5-15,-2-3-1 16,0 3-1-16,5-8-2 16,-5-1-13-16,0-6-45 0,2 4-58 15</inkml:trace>
  <inkml:trace contextRef="#ctx0" brushRef="#br0" timeOffset="99632.37">9558 16633 194 0,'0'0'129'0,"0"0"-117"0,0 0-7 15,0 0 25-15,13 103-6 16,-6-76-8-16,-1 3-1 16,-1-3 8-16,0-10-15 15,-3 2 1-15,0-13-3 16,-2-2-5-16,0 0 5 15,0-4-4-15,0 0 8 16,0-4 16-16,0-19-18 16,0-8-6-16,-4-5-2 15,-3 0-1-15,-2 0 0 16,2 1-4-16,1 12 5 16,1 6-3-16,5 7 3 15,0 6 0-15,0 0-2 16,0-1 2-16,0 4-3 0,5 1 3 15,-1 0 0-15,1 0-2 16,-3 0 0-16,2 18 2 16,-4 5 0-16,0-4 2 15,0 3 0-15,0 0-2 16,0-4 0-16,0-2 1 16,4-5 0-16,3-3-1 15,0-2 0-15,2-2 1 16,2 0 0-16,1-4-1 0,3 0 0 15,-4 0 2 1,0 0-1-16,-2 0-1 0,-5 4 0 16,4 0 1-1,-4 2 0-15,-2 6-1 0,2 2 4 16,-4 0 9-16,0-2-12 16,0 2 4-16,0 0-4 15,0-3 0-15,0 0-2 16,0-3 1-16,0 2-21 15,0-2-24-15,0-2-84 16,0-1-88-16</inkml:trace>
  <inkml:trace contextRef="#ctx0" brushRef="#br0" timeOffset="99773.04">9810 16879 380 0,'0'0'44'0,"0"0"-29"0,0 0 41 15,0 0-31-15,0 0-13 16,15 101-8-16,-15-73-4 16,5-2-19-16,1 2-140 15</inkml:trace>
  <inkml:trace contextRef="#ctx0" brushRef="#br0" timeOffset="100479.29">10712 16802 104 0,'0'0'380'0,"0"0"-371"15,0 0-7-15,0 0-4 16,0 0 4-16,0 0-4 16,65 0 2-16,-36-9-2 0,2 0 2 15,0 1-31 1,2 0-38-16,3-2-38 0,2 6-55 15</inkml:trace>
  <inkml:trace contextRef="#ctx0" brushRef="#br0" timeOffset="100682.53">11278 16776 182 0,'0'0'11'15,"0"0"-10"-15,0 0 7 16,141-18 15-16,-104 18-14 15,-3 0 10-15,-8 0 23 16,-3 0-20-16,-6 0 2 16,4 4-6-16,-1-4-6 15,2 0-10-15,2 0-1 0,3 0-2 16,0 0-44-16,2 0-82 16</inkml:trace>
  <inkml:trace contextRef="#ctx0" brushRef="#br0" timeOffset="101103.91">12256 16131 350 0,'0'0'121'16,"0"0"-120"-16,0 0-1 0,0 0 1 16,0 0 2-16,0 0 8 15,79-2-9-15,-48-7 1 16,-3 5 5-16,-3 0-6 16,-12 2-2-16,-4 2 0 15,-7 0-2-15,-2 0-8 16,0 0-41-16,0 0-93 15</inkml:trace>
  <inkml:trace contextRef="#ctx0" brushRef="#br0" timeOffset="101384.87">12205 16276 273 0,'0'0'98'16,"0"0"-89"-16,0 0 34 0,-7 103 9 15,7-59-32-15,0 14-3 16,0 0-3-16,0 8-1 16,0 2 4-16,0-1-10 15,-4-5 3-15,-3-4 9 16,3-8-14-16,4-6-1 16,0-12-4-16,0-10 2 15,6-10-5-15,10-6 3 16,4-6-1-16,3 0-1 15,0 0 0-15,4-14-8 0,0-4-20 16,2 0-38 0,-2 6-84-16</inkml:trace>
  <inkml:trace contextRef="#ctx0" brushRef="#br0" timeOffset="102332.69">12423 16324 235 0,'0'0'153'16,"0"0"-125"-16,0 0-27 15,0 0 16-15,0 0 19 16,0 0-13-16,27 149 2 16,-16-97-5-16,0-6-5 0,-4 2 4 15,1-12-14 1,-2-14-1-16,-4-3-4 0,0-10 4 15,-2-5-3-15,0-4 1 16,0 0-2-16,0 0 7 16,0 0-2-16,0-17 10 15,-14-16-15-15,1-11-5 16,4-6 2-16,4-9-2 16,3 4-3-16,2 9 5 15,0 6-7-15,7 13 6 16,9 10 4-16,-3 7-1 15,0 5-2-15,-2 1 3 16,3 4 0-16,-1 0-2 16,-3 0 2-16,-2 15 0 15,-3 2-1-15,-5 10 2 0,0 0-2 16,0 8 1-16,-3-3 0 16,-13 0 0-16,1 2 1 15,1-1-1-15,4-8 0 16,3-6 1-16,5-11-3 15,2 5 2-15,0-3 0 16,0 3-2-16,6 0 3 16,11 1-1-16,0 3 0 15,3 1 1-15,2-4-2 16,-2-5 1-16,3 4 0 16,-1-7-1-16,-5 2-3 15,2-4-69-15,-4-4-78 16</inkml:trace>
  <inkml:trace contextRef="#ctx0" brushRef="#br0" timeOffset="102878.68">12759 16709 314 0,'0'0'164'16,"0"0"-152"-16,0 0-11 15,0 0 24-15,0 0 0 16,0 0-23-16,0 77 5 0,0-61-2 16,0-6-3-16,0 4 0 15,0-10-2-15,0 3 0 16,0-7 0-16,0 0 3 16,0 0-3-16,0 0 5 15,0 0-4-15,0-7 5 16,-2-15-6-16,-9-2 0 15,5 2-1-15,-4 3 2 16,6 7-1-16,0 4 0 16,4 7 1-16,0 1 3 15,0 0-4-15,0 0-3 16,0 0 3-16,2 0-3 16,12 14 3-16,1 4 0 0,5 0 2 15,0 3-2 1,-2-2 0-16,2-5 0 0,-5-3 1 15,-1-5 0-15,-5 3-1 16,-3-9 0-16,-3 0 1 16,-3 0 3-16,0 0-3 15,0-10 17-15,0-10-1 16,0 2-17-16,0 4 2 16,0 4-2-16,0 2 2 15,-5 4-1-15,3 4-1 16,0-5-5-16,2 4-12 15,-2 1-13-15,2 0-24 0,0 0-41 16,0 0-133-16</inkml:trace>
  <inkml:trace contextRef="#ctx0" brushRef="#br0" timeOffset="104132.42">13110 16306 213 0,'0'0'59'0,"0"0"-17"16,0 0 7-16,0 0 26 15,0 0-58-15,0 0-2 16,0-54 25-16,-5 50 0 16,-6 0-12-16,0 4-7 15,-1 0-1-15,-1 0-3 16,2 0-17-16,-3 10 1 16,2 12-3-16,0 8 2 15,5 2 0-15,1 4 0 16,6 8 1-16,0-3-3 15,0-1 2-15,0 4 0 0,6 2 0 16,3-2 2-16,3-4-2 16,-2-9 0-16,-1-12-4 15,5-2 1-15,-3-11-5 16,-2 2 4-16,0-8 2 16,-2 0-9-16,-1 0 5 15,-2 0 0-15,4 0 2 16,-4-11-2-16,-2-1 6 15,-2 4 0-15,0 8 3 16,0 0-3-16,0 0 4 16,0 0-3-16,0 0 1 15,0-1-2-15,5-3 0 0,-1-1 0 16,4-4-2-16,4-3 4 16,-1 1-2-16,1 3 0 15,-4-2 0 1,1 6-1-16,0 4 1 0,-2 0-3 15,2 0-22-15,-1 0-49 16,2 0-52-16,7 0-64 16</inkml:trace>
  <inkml:trace contextRef="#ctx0" brushRef="#br0" timeOffset="104627.22">13285 16673 302 0,'0'0'94'0,"0"0"-94"0,0 0 21 16,0 0 12-16,0 0-23 15,0 0-1-15,0 103 3 16,2-77-6-16,-2-6-2 16,0 0-4-16,0-6 2 15,0-8 0-15,0-2-2 16,0-4 0-16,0 0 8 15,0-6-5-15,-2-12 1 16,-9-8-4-16,3 0-3 16,-2-2-1-16,6 6 2 0,4 0 2 15,-2 9 0-15,2 7 2 16,0 6-4-16,0 0 2 16,0 0-6-16,0 0 2 15,16 0 5-15,3 5-1 16,-1 13 3-16,1 0-3 15,-4 0 7-15,-2 0 3 16,1-4-5-16,-6-2 11 16,-1-6-16-16,-2-6 3 15,-1 0 2-15,-4 0-4 16,0 0 9-16,0 0 11 16,0-18-12-16,0 0-6 15,-4 0-3-15,-1 0-5 16,0 8-8-16,1 6-13 0,2 0-2 15,0-1-19-15,2 1-76 16,0-1-72-16</inkml:trace>
  <inkml:trace contextRef="#ctx0" brushRef="#br0" timeOffset="105433.88">13419 16234 399 0,'0'0'85'0,"0"0"-85"16,0 0 0-16,0 0 28 16,0 0-9-16,0 0-5 0,32 131 6 15,-22-91-14-15,1-4 2 16,-1 0-8-16,-4-7 0 15,1-4 2-15,-7-8-2 16,2-11 0-16,-2-6 4 16,0 0-4-16,0 0 9 15,0-15-9-15,-13-7 0 16,-7-14-6-16,0-4 4 16,2 0-5-16,2-5 0 15,7 10 0-15,5 7 5 16,4 8 1-16,0 5 0 15,0 5-4-15,2 6 5 16,12 0 0-16,-1 4-1 16,-2 0 3-16,0 0-3 0,0 0 1 15,-2 4 0-15,-2 10 0 16,-5 1 1-16,-2 0-1 16,0 3 2-16,0-3 0 15,0 2-2-15,0-4 0 16,0 1 0-16,0-5-2 15,3 4 2-15,5-3 0 16,3-2-1-16,3-4 4 16,1-2-7-16,3-2 4 15,0 4 0-15,-5-4-1 16,0 3 1-16,-3 6 0 16,-3 1 2-16,-3 0-1 15,-4 10 7-15,0 8-1 0,0 4-1 16,-2 6 8-1,-14-5-14-15,3-2 2 0,0-5-1 16,-1-4 2-16,3-3-3 16,1-6 0-16,6-4-15 15,2-5-1-15,0-3-27 16,2-1-21-16,0 0-52 16,0 0-46-16</inkml:trace>
  <inkml:trace contextRef="#ctx0" brushRef="#br0" timeOffset="105948.47">13638 16651 300 0,'0'0'63'16,"0"0"-51"-16,0 0 50 15,0 0-24-15,0 0-11 16,0 0-19-16,6 107 0 15,-6-89 2-15,0-1-8 16,0 2 9-16,0-9-11 16,0-6 2-16,0 0 3 15,0-4-5-15,0 0 7 16,-2-8-1-16,-2-12-4 16,-3-10-4-16,-2-11 2 0,4 2-6 15,3-2 4 1,2 13-8-16,0 6 10 0,0 10 0 15,0 8 1-15,0 4 2 16,0 0-3-16,0 0-1 16,4 0-1-16,13 13 3 15,0 0-1-15,1 3 2 16,-1-1-1-16,-1-6 1 16,-1 3-2-16,-1-6 0 15,-3-2 9-15,-3 0-7 16,-2-4 1-16,-4 0 2 15,0 0-5-15,-2-4 16 16,0-21-4-16,0 0-11 16,0-9 1-16,0 10-2 15,-6 2 0-15,-6 4-1 0,1 5-8 16,-3 5-8-16,4-1-45 16,3 3-57-16,1 2-130 15</inkml:trace>
  <inkml:trace contextRef="#ctx0" brushRef="#br0" timeOffset="106415.5">13488 16034 334 0,'0'0'18'16,"0"0"10"-16,0 0 41 15,0 0-46-15,0 0-3 16,0 0-8-16,94-88-1 16,-78 78 4-16,-5 5-10 15,-1 5 2-15,2 0-3 16,1 28 6-16,5 12 21 15,6 9-15-15,1 5-5 16,4-2 2-16,2 2-13 0,0 0 2 16,3 1-2-1,-5-4 4-15,-3 4-4 0,-3-1 0 16,-6 8 0-16,-3 4 3 16,-7-2 0-16,-3-6 5 15,-4-1-2-15,0-19-4 16,0-8 4-16,0-3-6 15,0-14 0-15,-13 1 5 16,-5-6-5-16,-7-2-1 16,-4 3-16-16,0-7-46 15,1 3-60-15,3-5-234 16</inkml:trace>
  <inkml:trace contextRef="#ctx0" brushRef="#br0" timeOffset="129633.72">18441 13718 545 0,'0'0'44'16,"0"0"-38"-16,0 0 11 15,0 0 15-15,0 0-32 16,0 0 1-16,0 0 8 16,3 116 5-16,28-66 12 15,6 10 0-15,3 7-9 16,5 2 16-16,-1 2-26 16,2-6 2-16,-4 2 3 0,-3-9-12 15,0-3 5 1,-1-8-5-16,-5-8 0 0,0-9-4 15,-6-12 5-15,-4-8-2 16,-10-10 1-16,-5 0-3 16,-2-6 3-16,-4-39 2 15,2-18 4-15,0-17 2 16,7 0-8-16,1 15 0 16,-1 11-2-16,-3 16 6 15,-1 9-8-15,-2 10 3 16,-3 9-15-16,5 3-15 15,-3 6-51-15,7 1-13 16,5 0-35-16,9 9-40 16</inkml:trace>
  <inkml:trace contextRef="#ctx0" brushRef="#br0" timeOffset="129825.79">19545 14332 512 0,'0'0'51'0,"0"0"-36"16,2 130-11-16,4-80 25 15,1 0-19-15,-1 2-10 16,4-2 0-16,-4-6-12 16,-2-9-56-16,5-12-49 15,-5-12-105-15</inkml:trace>
  <inkml:trace contextRef="#ctx0" brushRef="#br0" timeOffset="129994.54">19539 14121 594 0,'0'0'30'0,"0"0"-30"15,0 0-2-15,0 0-6 16,0 0-11-16,0 0-15 15,50 7-21-15,-5 10-60 16,3 2-126-16</inkml:trace>
  <inkml:trace contextRef="#ctx0" brushRef="#br0" timeOffset="130732.66">19956 14379 431 0,'0'0'27'0,"0"0"-13"16,-53 139 11-16,42-81 4 16,4 0-14-16,5-1-13 15,0 0 0-15,2-8 0 16,0-5-1-16,0-11 1 16,11-2-2-16,4-20-8 15,1-5 4-15,4-6-3 16,0-13 7-16,2-31 5 0,-3-14-5 15,-4-19 6-15,-5-17-6 16,0-14 0-16,-8-18 2 16,-2-12-1-16,0-7-1 15,0 9 6-15,-4 23-4 16,-4 29 16-16,4 28-8 16,0 22 3-16,-3 15 5 15,5 11-3-15,-2 8 7 16,2 0-14-16,2 7-5 15,0 22-3-15,0 22 3 16,2 21-3-16,11 22 6 16,3 14-6-16,1 13 0 15,4 3 1-15,1-9 2 0,9-16-3 16,5-18 0-16,4-18 0 16,4-22-5-16,3-11 4 15,-5-16-2-15,1-11-1 16,-5-3-8-16,-3-13 11 15,-6-27-11-15,-6-14-7 16,-8-19 12-16,-6-4-7 16,-9-5 14-16,0 2-1 15,-2 9 3-15,-16 17 2 16,-5 20-2-16,6 18 15 16,-1 11 17-16,3 5-14 15,3 0-6-15,6 27-8 16,1 7-6-16,3 10 3 0,2 4-3 15,0 2 0-15,0 4-3 16,0-1 3-16,13-8-2 16,5-2-3-16,2-7-8 15,7-9 3-15,2-13-10 16,6-1 1-16,4-9 2 16,1-4-20-16,1 0-15 15,5 0-17-15,2-10-7 16,-5-5-23-16,-1-4-136 15</inkml:trace>
  <inkml:trace contextRef="#ctx0" brushRef="#br0" timeOffset="131067.45">21028 14319 303 0,'0'0'130'0,"0"0"-80"15,0 0-1-15,0 0-6 16,0 0-35-16,0 0-6 15,-20 58 1-15,20-13-2 16,0 1-1-16,0 4 5 16,0-4-4-16,12-4 2 15,3-7-3-15,3-8 0 16,3-9-2-16,0-10 2 16,1-8 0-16,-4 0 0 15,-2-8 2-15,-5-24 4 16,-9-8-1-16,-2-10-4 0,0-2 18 15,-13 4-5-15,-14 7 3 16,-6 8 6-16,1 11-13 16,1 9 7-16,7 4-17 15,5 4-1-15,8 5-2 16,7 0-21-16,4 0-24 16,0 2-34-16,7 16-82 15</inkml:trace>
  <inkml:trace contextRef="#ctx0" brushRef="#br0" timeOffset="131853.56">22155 14449 342 0,'0'0'105'16,"0"0"-86"-16,0 0-10 0,0 0 26 15,0 0-19 1,0 0 0-16,49 0 24 0,-7 0-11 15,10-2-6-15,12-2-7 16,15-3 0-16,12-2 2 16,7 0-17-16,4-4 0 15,1 4-1-15,-10-5 2 16,-10 5-3-16,-14 1 1 16,-18 4-13-16,-17 2-14 15,-16 2-26-15,-16 0-28 16,-2 0-29-16,0-4-2 15,-14-10-179-15</inkml:trace>
  <inkml:trace contextRef="#ctx0" brushRef="#br0" timeOffset="132123.47">22982 14203 186 0,'0'0'113'0,"0"0"-64"16,0 0-34-16,0 0-13 15,0 0-2-15,0 0 29 16,151 40-10-16,-84-4 14 15,-2 6 0-15,-7 5-17 16,-7-1 20-16,-11-2-20 16,-13-5 5-16,-9 0 1 15,-11-5-1-15,-7-8 6 16,0 0-8-16,-13-7-1 0,-12 0-5 16,-2-7-12-1,-2-5-1-15,2-6 0 0,5-1-16 16,7 0-13-16,10 0-25 15,5 0-71-15,7 0-107 16</inkml:trace>
  <inkml:trace contextRef="#ctx0" brushRef="#br0" timeOffset="132866.76">24511 14349 460 0,'0'0'56'0,"0"0"-34"15,0 0 3-15,0 0 1 16,0 0-26-16,0 0 0 16,20 50 8-16,-1 0 1 15,0 3 1-15,-6-2-10 16,1 0 1-16,-6-5 2 15,-4-10-1-15,-4-6-2 16,0-10 0-16,0-8 1 0,0-8-2 16,0-2 1-16,0-2 0 15,3 0-1-15,1-10 1 16,8-18 0-16,5-14 0 16,8-5 0-16,8-6-3 15,5 1 3-15,2 6 0 16,2 6-3-16,-6 6 1 15,-5 9 2-15,-8 13 0 16,-10 6 0-16,-4 6-2 16,-4 0 2-16,3 10 0 15,3 20 5-15,3 12 0 16,-1 10 2-16,-1 2 0 16,-2 1-7-16,1-1 4 15,1-6-4-15,1-8 0 16,-1-7-2-16,3-8-17 15,1-6-34-15,1-10-33 0,6-6-76 16</inkml:trace>
  <inkml:trace contextRef="#ctx0" brushRef="#br0" timeOffset="133145.91">25456 14458 446 0,'0'0'121'16,"0"0"-106"-16,0 0-7 16,0 0 2-16,0 0-3 15,0 0-1-15,160-22-4 16,-114 22-2-16,-7 0 0 15,-6 0-3-15,-16 0 2 16,-10 0-49-16,-7 0-51 16,-2 13-10-16,-30 14-78 15</inkml:trace>
  <inkml:trace contextRef="#ctx0" brushRef="#br0" timeOffset="133315.57">25498 14660 366 0,'0'0'110'0,"0"0"-103"16,0 0-1-16,0 0 14 16,114 0-10-16,-62-14-5 15,2-3-5-15,-2-6-4 16,-4-3-18-16,-5 2-80 16,-3-4-81-16</inkml:trace>
  <inkml:trace contextRef="#ctx0" brushRef="#br0" timeOffset="133732.25">26152 14122 383 0,'0'0'155'0,"0"0"-101"0,0 0-19 16,0 0-11-16,0 0-21 15,0 0 11-15,25 100 16 16,-16-47-18-16,-3 1 2 15,2-1-14-15,-4 1 0 16,2-13 2-16,-1-6 0 16,3-8-3-16,2-14 1 15,3-9-4-15,3-4 1 16,3 0-6-16,4-20 1 0,0-17 5 16,1-7-10-1,0-2 3-15,-1 5 7 0,-5 10 3 16,-3 13-2-1,-6 14 2-15,0 4-2 0,-2 0 2 16,5 18 1-16,2 13 15 16,-3 4 1-16,1 7-11 15,-6-1 13-15,3 1-16 16,-5-2 1-16,6-4 0 16,-4-2-2-16,5-6-4 15,0 0-4-15,5-6-29 16,5 0-29-16,12-4-102 15</inkml:trace>
  <inkml:trace contextRef="#ctx0" brushRef="#br0" timeOffset="139858.59">10155 9756 41 0,'0'0'10'0,"0"0"6"0,0 0-3 16,0 0-1-16,0 0-10 15,0 0-2-15,0 0-6 16,-2-19-13-16,2 17-5 16,0 0 24-16,0-2 0 15,0 1 17-15,0 2 3 16,0 0-11-16,-4 1-7 15,-6 0-2-15</inkml:trace>
  <inkml:trace contextRef="#ctx0" brushRef="#br0" timeOffset="140175.09">10155 9756 220 0</inkml:trace>
  <inkml:trace contextRef="#ctx0" brushRef="#br0" timeOffset="140432.76">10155 9756 220 0,'15'-137'8'0,"-19"133"9"0,-5 4 13 0,1 0-4 16,-2 0-7-16,2 0-8 15,-1 4 7-15,-3 14 0 16,-1 0 7-16,-5 6-3 16,-4 4-12-16,-4 7 6 15,-10 8 0-15,-11 14-9 16,-11 10 17-16,-13 14-11 16,-8 7-2-16,0 6 6 15,-4-1-12-15,8-13 3 16,12-12-8-16,12-12 4 0,15-13-4 15,12-9 0-15,7-11 0 16,9-2-2-16,1-8-1 16,3 2-13-16,0-4-7 15,2 4-22-15,-4-6-7 16,4 0-49-16,2-5-40 16</inkml:trace>
  <inkml:trace contextRef="#ctx0" brushRef="#br0" timeOffset="140967.32">9146 9874 267 0,'0'0'27'0,"0"0"-22"0,0 0 12 15,0 0 18-15,0 0-23 16,0 0-5-16,-5-5-2 16,5 5 19-16,7 0 18 15,9 17-15-15,6 6 7 16,4 6-5-16,10 5-16 16,11 1-1-16,9 2-6 15,15 3-5-15,14-2 7 16,9 0-8-16,3-2 0 15,-1-6 0-15,2-2 3 16,-7-7-3-16,-6-3 0 16,-12-2 0-16,-15-4 0 0,-12-1 0 15,-13 0 0 1,-12-1-1-16,-4-4 3 0,-9-2-2 16,2-2 0-16,-8 1-14 15,0-2-29-15,0 5-55 16,-2-5-78-16</inkml:trace>
  <inkml:trace contextRef="#ctx0" brushRef="#br0" timeOffset="144151.54">10135 11115 168 0,'0'0'26'16,"0"0"-5"-16,0 0-10 16,0 0-3-16,0 0-1 15,0 0-4-15,0 0 2 16,0-26-1-16,0 18 1 16,0 2-2-16,-4-2-3 15,1 0 6-15,-1 2-4 16,0 1 14-16,-2 5 8 15,4 0 0-15,-2 0 0 16,-2 0 13-16,-7 0-12 0,-8 5-15 16,-10 17-6-16,-9 8 4 15,-5 4 8-15,-3-1-2 16,-6 7-4-16,-2-3-1 16,-2 6 3-16,-4 1 1 15,1-2-6-15,3-2-4 16,8-8 4-16,7-2-7 15,12-7 0-15,6 0 0 16,6-3-2-16,2-2-9 16,0-2-42-16,-3-2-34 15,-1 0-54-15</inkml:trace>
  <inkml:trace contextRef="#ctx0" brushRef="#br0" timeOffset="144465.71">9447 11115 396 0,'0'0'47'16,"0"0"-42"-16,0 0-5 15,44 107 27-15,-13-48-5 0,9 3 4 16,7 3-7-16,3-3-6 16,0-6 9-16,2-4-11 15,-8-4-1-15,-1-6-4 16,-10-6-4-16,-8-3 1 16,-8-3-3-16,-5-8-6 15,-8-10-12-15,-4-2-65 16,-6-9-74-16</inkml:trace>
  <inkml:trace contextRef="#ctx0" brushRef="#br0" timeOffset="145205.01">6272 11733 335 0,'0'0'128'0,"0"0"-115"0,0 0-10 16,0 0 6 0,0 0 4-16,-18 131-10 0,-3-81 4 15,-2 1-7 1,0-4 0-16,5-6-1 0,3-3 1 16,-1 3-10-16,-4-4-43 15,0 0-75-15</inkml:trace>
  <inkml:trace contextRef="#ctx0" brushRef="#br0" timeOffset="145429.37">6017 11714 470 0,'0'0'115'16,"0"0"-113"-16,0 0-1 15,66 105 1-15,-18-63 15 16,12 11 1-16,11 4-15 16,12 0 3-16,2 1-6 15,2-3-5-15,-1 4-17 16,5-3-113-16,-1-15-276 16</inkml:trace>
  <inkml:trace contextRef="#ctx0" brushRef="#br0" timeOffset="147469.76">18003 16179 346 0,'0'0'66'16,"0"0"-54"-16,0 0-11 0,0 0 15 15,0 0-5-15,0 0 8 16,122-42 8-16,-71 39-3 16,5 0-8-16,0-4-10 15,2 3 3-15,-2-4-4 16,-6 6-5-16,-5-2 3 16,-11 0-3-16,-15 4-6 15,-11 0-19-15,-8 0-62 16,-17 4-41-16</inkml:trace>
  <inkml:trace contextRef="#ctx0" brushRef="#br0" timeOffset="148098.6">17931 16160 293 0,'0'0'72'0,"0"0"-56"16,-17 107 7-16,11-44 13 15,0 25-13-15,1 19 1 16,1 19-1-16,4 9-8 16,0 3-2-16,0-6-6 15,0-5-5-15,0-17 1 16,4-5-2-16,5-14 0 15,-7-4 0-15,-2 1-1 16,0-12 0-16,0-4 5 0,-2-14-4 16,-7-10 4-16,5-7 8 15,4-9-8-15,0-11-1 16,0-2-4-16,0-1 0 16,0-6 1-16,0-6-1 15,0-6-4-15,0 0 1 16,0 0 1-16,0 0 2 15,0 0 10-15,0 0-4 16,0 0-1-16,0 0-5 16,0 0 2-16,0 0-1 15,0 0 0-15,0 0 0 16,0 0 2-16,0 0 0 16,0 0 8-16,0 0 1 15,0 0 1-15,0 0-3 0,0 0-3 16,0 0-2-16,2 0-1 15,3 0-3-15,9-11 3 16,5 4-4-16,10-7 0 16,9 2 0-16,7-2 0 15,6 0-1-15,4 0 1 16,1 1 0-16,-2-4-1 16,-5 7-1-16,-9 10-13 15,-11 0-40-15,-12 0-59 16,-15 26-77-16</inkml:trace>
  <inkml:trace contextRef="#ctx0" brushRef="#br0" timeOffset="150158.74">18778 16338 247 0,'0'0'80'16,"0"0"-49"-16,0 0 16 16,0 0-13-16,0 0-17 15,0 0-10-15,-8-4-4 16,8 4 1-16,0 13-3 16,0 8 11-16,0 16 10 15,6 17-8-15,0 14 10 16,-1 16-8-16,-3 9-3 15,-2 1 2-15,0 0-10 16,0 0 0-16,0-1 2 0,-9-7-7 16,-1-10 5-16,4-6-3 15,2-6-1-15,2-12 2 16,-1-6-2-16,3-6 1 16,0-5 2-16,0-3-4 15,0-6 2-15,0-3-2 16,0-6 1-16,0-3-1 15,5 0 0-15,1-7-1 16,2 2 0-16,-2-7-2 16,3 2-1-16,5 0 4 15,7 0 0-15,10 0 7 16,10-4-3-16,14 0-2 16,15 0 4-16,12-8-5 15,9-2 0-15,3-6-1 0,1 2 0 16,2 6 1-16,-3-2-1 15,-3 2 0-15,-5 3 0 16,-3 0 0-16,-3 1 0 16,-2 4 0-16,-4-4 1 15,1 4-2-15,1 0 1 16,-2 0 0-16,-1 0-1 16,-4 8 2-16,-7-8-1 15,-2 5 0-15,-6-5 0 16,-5 0-1-16,-5 0 1 15,-6 0 0-15,1 0 0 0,-8 0 0 16,-2 0 0 0,-7-5 0-16,-4 1 1 0,-7 4-1 15,-7 0 0-15,-1 0 0 16,-3-4 3-16,0 4-3 16,0-10 1-16,0-4-1 15,0-12 7-15,0-4-5 16,0-11-2-16,0-5 0 15,0-11 0-15,-7-6-1 16,2-4 1-16,3 0-1 16,2 1 1-16,0-5-1 15,0 7 1-15,-2 1 0 16,-5 6 0-16,1-1 1 16,-6-4-1-16,6 4 0 0,4 4 0 15,2 1-1 1,0 7 1-16,0 9 0 0,0 4-1 15,0 5 2-15,0 6-1 16,0 4 0-16,-7 0 1 16,-2 2 0-16,0 1-1 15,-2 6 0-15,-3-5-1 16,-3 5 0-16,-6-3 0 16,-8 6-1-16,-11 2 2 15,-9 0 0-15,-16 4 3 16,-11 0-3-16,-14 0 0 15,-10 0 3-15,-4 4-1 16,-4 0-1-16,-4-4 0 0,1 0 1 16,1 0-1-1,3 0-1-15,9 0 5 0,4 5-5 16,9 1 2-16,5-2-2 16,8 4 0-16,9-4 1 15,9 1-1-15,15 4-9 16,5-8-3-16,11 2-15 15,9-3 3-15,5 0-18 16,9 0 9-16,0 0-8 16,2 0 2-16,0 0-11 15,0 0-45-15,0 0-48 16</inkml:trace>
  <inkml:trace contextRef="#ctx0" brushRef="#br0" timeOffset="151267.04">19441 16834 113 0,'0'0'63'15,"0"0"-21"-15,0 0-1 16,0 0 24-16,0 0-14 0,0 0-16 16,0 0-9-16,-10-36 10 15,7 31 3-15,3 5 3 16,0 0-1-16,0 0-20 15,0 0-14-15,0 5-7 16,0 23-2-16,0 16 2 16,11 10 17-16,1 3-17 15,-3 6 6-15,-3-10-6 16,1-3 1-16,0-14 0 16,-3-10 0-16,-2-8-2 15,1-10 1-15,-1-6 0 16,-2-2 1-16,0 0-1 15,0 0 2-15,0 0 2 0,0-14-4 16,-11-18 1-16,-1-8 0 16,1-13 0-1,5-7-2-15,1-2 1 16,5 6 0-16,0 10 1 0,0 9 0 16,0 12-1-16,9 6 0 15,2 2 0-15,3 3-2 16,3-5 0-16,8 2-7 15,-2 0-9-15,0 4-9 16,-2-2-21-16,-5 3-22 16,-8 2-27-16,-6 2-86 15</inkml:trace>
  <inkml:trace contextRef="#ctx0" brushRef="#br0" timeOffset="151514.1">19366 16980 176 0,'0'0'32'16,"0"0"5"-16,0 0 20 16,0 0-14-16,0 0-21 15,0 0 1-15,129-12-10 16,-104-2-9-16,-3 2 1 15,-2 1-5-15,0 9 0 0,-5-9-26 16,1 3-88-16</inkml:trace>
  <inkml:trace contextRef="#ctx0" brushRef="#br0" timeOffset="152349.72">19742 17056 9 0,'0'0'160'0,"0"0"-118"15,0 0-9-15,0 0 2 16,0 0 19-16,0 0-29 15,-13 0-7-15,13 0-14 16,0 0-1-16,0 0 0 16,0 11-3-16,0 2 27 15,0 13-3-15,5 1-20 16,1 5 3-16,1 4-6 16,-1 0 0-16,2 4 1 15,-4 0-2-15,-2-9 1 16,0-4-1-16,0-10 0 15,-2-11 2-15,0-3-1 0,0-3-1 16,0 0 16-16,0-3 19 16,0-16-10-16,0-5-17 15,0-6-8-15,0-2 0 16,0 1 0-16,3 4 0 16,7 1-3-16,6 0-18 15,5 8-12-15,-2-5-23 16,6 5-16-16,0 0-35 15</inkml:trace>
  <inkml:trace contextRef="#ctx0" brushRef="#br0" timeOffset="152798.59">20004 17052 69 0,'0'0'146'0,"0"0"-117"15,0 0-1-15,0 0-7 16,0 0-4-16,0 0-8 15,-70 90-1-15,63-59 3 16,3 1-8-16,2 4 1 16,0-6-1-16,2-2-2 15,0-6 3-15,0-10-4 16,0-2-3-16,0-5 2 16,2-5 1-16,2 0 0 15,3 0 4-15,-3 0 11 16,3-15 11-16,0-7-16 15,-3-8-2-15,0-2-4 16,-1-5-4-16,-3 2 3 0,0 5-3 16,0 7 0-1,0 10 1-15,0 8 0 0,0 5-1 16,0 0 3-16,0 0-3 16,4 5-2-16,2 8 2 15,6 5 7-15,-3 5 5 16,-1-1-12-16,2-4 4 15,-3-5-4-15,-1 0 1 16,-2-3-2-16,1-6-3 16,-2-4-5-16,-1 0-8 15,0 0-30-15,2-8-34 16,1-17 52-16,3-4-88 16</inkml:trace>
  <inkml:trace contextRef="#ctx0" brushRef="#br0" timeOffset="152826.35">20004 17052 37 0</inkml:trace>
  <inkml:trace contextRef="#ctx0" brushRef="#br0" timeOffset="153465.73">20004 17052 37 0,'73'18'82'0,"-73"-21"-18"0,0-2-29 0,2 5-19 0,0 0-11 16,5 0 4-16,-1 5 9 16,1 12 8-16,2 10-4 15,-2-1 9-15,1-2-23 16,0 2-6-16,0-8 1 16,1-5-3-16,-3-4 0 15,4-5-1-15,-4-4-4 16,1 0 3-16,3 0 2 15,-2-14 16-15,-1-12-12 0,-1-10-4 16,1 5-10-16,-2 9 6 16,-3 4 3-16,-2 8 1 15,0 10 4-15,0 0 2 16,0 0-5-16,6 0-1 16,3 0-10-16,0 14 7 15,2 4 3-15,0 0 0 16,-2 0 4-16,1-4 3 15,-4-2-5-15,0-1-2 16,1-3 1-16,-2 0-3 16,-3-8 2-16,1 2-2 15,-1-2-3-15,0 0-5 16,-2 0 3-16,2 0-17 0,-2 0-6 16,0 0 14-1,2-2 0-15,2-6 6 0,1 4 9 16,4-2 1-16,0 2 0 15,2 4 0-15,3-5 0 16,1 2 3-16,3-1-2 16,-1-1 3-16,2 0 1 15,-6-8-2-15,-4 4 4 16,-7-5-3-16,-2-4-2 16,0 0 4-16,-7 1-3 15,-10 3-1-15,-4 0-2 16,6 6 0-16,-1 5 0 15,5 3 9-15,3 0 1 16,0 0 9-16,2 17-18 0,-1-1 0 16,1 2-1-16,6 0 0 15,0 1-1-15,0 3-5 16,6-8 2-16,9 4 0 16,1-6-5-16,3-2 2 15,-6-6 3-15,2 0-66 16,-1-4-87-16</inkml:trace>
  <inkml:trace contextRef="#ctx0" brushRef="#br0" timeOffset="153816.64">20518 17120 105 0,'0'0'84'16,"0"0"-58"-16,0 0 13 15,0 0-11-15,0 0-23 16,31-108 2-16,-27 76-3 16,-4-8-3-16,0 0 3 15,0 0-2-15,0 2-2 16,0 9 3-16,0 4-3 16,0 11 1-16,0 3 10 15,0 4 5-15,0 7 1 0,0 0-17 16,0 0-2-1,0 22 2-15,0 10 30 0,5 8-14 16,2 0-3-16,-1 8-4 16,1-2 3-1,-1 2-5-15,4-4 0 0,-2 2-4 16,-1-6-3-16,2 1-10 16,7-7-69-16</inkml:trace>
  <inkml:trace contextRef="#ctx0" brushRef="#br0" timeOffset="154167.15">21363 17401 365 0,'0'0'50'16,"0"0"-44"-16,0 0 22 0,68 142-11 16,-55-93-12-16,-3-4-5 15,-4-3-52-15,-3-7-148 16</inkml:trace>
  <inkml:trace contextRef="#ctx0" brushRef="#br0" timeOffset="155649.04">21978 16405 188 0,'0'0'121'15,"0"0"-81"-15,0 0-8 16,0 0-5-16,0 0-23 16,0 0 1-16,29 90 16 15,4-14 23-15,5 8-22 16,1 4-12-16,1 6-1 15,-9-7-2-15,-4-3-4 0,-6-8 0 16,-8-13-3-16,0-9 0 16,-6-20 0-16,-1-10 1 15,-1-12-2-15,-5-12 0 16,0 0-1-16,0 0-1 16,0-17 3-16,-13-25-8 15,-14-15-7-15,-9-19 5 16,-13-13-3-16,-4-5 2 15,2-4 11-15,7 13 3 16,15 14-2-16,10 12 5 16,11 11 3-16,8 12-4 15,0 4-1-15,0 2-2 16,21 8-2-16,10 4 2 16,6-5-1-16,3 10-1 15,9-1 3-15,4 0-3 16,11 2 5-16,8 2-4 0,4 1 0 15,6 0 1-15,8 0-1 16,5-4-1-16,8-10 0 16,4 1-1-16,-5 0 0 15,-6-3 0-15,-9 2-2 16,-10 1 0-16,-7 8-5 16,-5 0 4-16,-9 4-2 15,-10 6-5-15,-4-1 10 16,-11 2-3-16,-2 3-1 15,-4 0 1-15,-5 0-4 0,-7 8 1 16,3 6 3-16,-5 4 4 16,3 8-1-16,5 3 3 15,4 6-2-15,6 13 1 16,4 11 2-16,3 21 1 16,4 14 2-16,-2 12 4 15,-2 2 8-15,-3 3-11 16,2-13-2-16,-1-4 3 15,3-14-5-15,0-7 1 16,-2-15-3-16,-3-4 0 16,-5-10 2-16,-6-9-3 15,-5-4 0-15,-5-9 2 16,-5 0-2-16,-3-4 3 0,-3-4 0 16,0 4-2-1,-13-6 7-15,-16-1-6 0,-7 2-1 16,-11-4 1-16,-18-4-1 15,-10 3-1-15,-14 1 0 16,-11 1 1-16,-6 4-1 16,-2 7 0-16,-4 2 0 15,-2 3 4-15,1-4 1 16,-1-5 0-16,6 2-1 16,2-5 0-16,8-2 1 15,11 2-5-15,12-4 0 16,15-2 1-16,17-4 0 15,16-4-1-15,12 0 0 16,13 0-11-16,2 0-17 0,0-8-53 16,6-20-37-16,19-12-96 15</inkml:trace>
  <inkml:trace contextRef="#ctx0" brushRef="#br0" timeOffset="156091.62">22599 16736 287 0,'0'0'89'0,"0"0"-75"16,0 151 1-16,15-70 13 16,3 3-11-16,3 1-14 15,-6-10 0-15,1-16-3 16,-3-13 1-16,-5-20-3 16,-1-18-1-16,-7-8 1 15,0 0 2-15,0-12 21 0,-2-23 6 16,-15-15-27-1,-6-13 9-15,3-10-1 16,7-1-7-16,10 6-1 0,3 6 0 16,5 10 0-16,22 6 0 15,4 2 0-15,2 8 0 16,-4 4-3-16,-2 9 1 16,-12 7-7-16,-5 14-7 15,-8 2-37-15,-2 0-4 16,0 10-77-16</inkml:trace>
  <inkml:trace contextRef="#ctx0" brushRef="#br0" timeOffset="156817.74">22630 17012 287 0,'0'0'54'16,"0"0"-47"-16,0 0-2 15,0 0 0-15,156-76-3 16,-114 54-2-16,-6 8-9 16,-10 6-49-16,-3 8 13 15,-10 0 25-15,-3 0 20 16,-4 8-17-16,-4 16 17 16,2 6 3-16,5 10-2 15,7 4 2-15,7 2-1 16,4 7-1-16,4-7 2 15,-3-2-3-15,-1-4 0 0,-5-12 1 16,-6-12-1-16,-7-6 0 16,-7-10 0-16,-2 0 6 15,0 0 54-15,0-10-32 16,-16-16-26-16,-1 0 17 16,6-6-9-16,-1 6-2 15,10-2-3-15,2 6-5 16,0-5 4-16,4 1-4 15,17-2-1-15,3-8 0 16,-2 2-13-16,3 2-13 16,-3 4 8-16,1 6 0 15,-4 4 10-15,-3 14-6 16,-5 0 7-16,-4 4 3 16,-5 8-16-16,-2 12 17 15,0 14 4-15,0-2 2 16,0 12 1-16,-5-4-3 0,3 1 2 15,2 3-2-15,0-4 0 16,0-4-3-16,5-5 2 16,9-8 0-16,1-9 0 15,1-9-3-15,-1-5-4 16,-1 0 4-16,-3-11 4 16,-3-20 2-16,-3-4 0 15,-5-9-1-15,0-1 12 0,0 4 0 16,0 11-2-1,0 1 7-15,0 11-3 0,-3 6-1 16,-3 2-11-16,4 10-3 16,0 0 0-16,2 0-10 15,0 14 10-15,0 8 7 16,0 2-7-16,0 2-3 16,8-4-18-16,4-8-66 15</inkml:trace>
  <inkml:trace contextRef="#ctx0" brushRef="#br0" timeOffset="157068.54">23488 16998 157 0,'0'0'42'0,"0"0"-26"16,0 0 3-16,0 0-13 15,29 104-2-15,-20-86-4 16,-1-1 0-16,-1-7-5 16,2-2-9-16,-4-7-9 15,-1-1 3-15,0 0-8 16,1-5 15-16,-1-13-4 16,1-4-6-16,0 3 0 15</inkml:trace>
  <inkml:trace contextRef="#ctx0" brushRef="#br0" timeOffset="157217.06">23488 16998 93 0,'125'46'64'0,"-121"-46"-18"16,0 0-7-16,1 0-19 0,7 0-2 16,-2 4-10-16,3 4 2 15,6 3 2-15,1-8-2 16,1 6-8-16,2-4-1 16,0 3 0-16,-4-3-1 15,-3 0-4-15,-3-1-31 16,-3-4-58-16</inkml:trace>
  <inkml:trace contextRef="#ctx0" brushRef="#br0" timeOffset="158252.82">18978 15507 158 0,'0'0'80'16,"0"0"-56"-16,0 0 0 16,0 0-5-16,0 0-15 15,0 0-4-15,2-17-6 0,2 15 6 16,2 0 3 0,-4 0-3-16,-2 2 11 15,0 0 31-15,0 0 14 16,0 0 8-16,0 0-12 0,0 0-16 15,0 0-11-15,0 2-11 16,0 16 3-16,-10 12-6 16,2 15-11-16,1 0 5 15,5 4-2-15,2-4 1 16,0-2-4-16,9-2 2 16,13-6-4-16,3-3 1 15,1-5 0-15,5-8 0 16,-2 2-5-16,0-8-7 15,-2-7-16-15,-7 2-38 0,1-8-59 16,-13 0-239-16</inkml:trace>
  <inkml:trace contextRef="#ctx0" brushRef="#br0" timeOffset="158449.6">18749 15873 429 0,'0'0'2'0,"0"0"10"0,0 0-12 15,0 0 7 1,0 0-6-16,149-25 0 0,-107 12-1 16,0-3-42-1,-1-1-91-15</inkml:trace>
  <inkml:trace contextRef="#ctx0" brushRef="#br0" timeOffset="158656.24">19281 15637 338 0,'0'0'76'0,"0"0"-70"16,0 0 3-16,0 0-5 0,0 0 4 15,147-10-8 1,-109 6 0-16,-5-1-1 0,-6 5 0 16,-11 0-2-16,-9 0-35 15,-7 0-80-15</inkml:trace>
  <inkml:trace contextRef="#ctx0" brushRef="#br0" timeOffset="158829.1">19317 15896 314 0,'0'0'22'15,"0"0"-21"-15,0 0 15 0,0 0 7 16,0 0-20-16,129-13 1 16,-95 3-4-16,-3-7-31 15,-7 3-77 1</inkml:trace>
  <inkml:trace contextRef="#ctx0" brushRef="#br0" timeOffset="159130.63">19724 15477 253 0,'0'0'49'0,"0"0"5"15,0 0-2-15,0 0-17 0,0 0-2 16,0 0-7-16,-21-47-26 16,21 58 5-16,0 16-5 15,0 7 15-15,2 8-4 16,4 7-1-16,3-4-6 16,0 4 1-16,0-1-5 15,0-6 1-15,-3 2-2 16,4-6-3-16,-2-1-13 15,1-10-41-15,3-13-92 16,5-9-142-16</inkml:trace>
  <inkml:trace contextRef="#ctx0" brushRef="#br0" timeOffset="159498.76">19981 15611 281 0,'0'0'55'0,"0"0"-9"16,0 0 8-16,0 0-11 16,0 0-19-16,0 0-10 15,-94-40-14-15,94 40-1 16,0 22 1-16,0 6 2 0,13 10-2 15,10 2 0-15,10 2 0 16,3 2 1-16,7 0 0 16,-1-4-1-1,-5-10 0-15,-8-2 5 0,-8-9-2 16,-13-7 4-16,-8-2 10 16,0-1 10-16,-18 4 13 15,-8-4-15-15,-10 4-20 16,2-3-4-16,3 2-1 15,2-6-12-15,10 2-48 16,11-4-119-16</inkml:trace>
  <inkml:trace contextRef="#ctx0" brushRef="#br0" timeOffset="160133.85">22433 15284 300 0,'0'0'58'16,"0"0"-25"-16,0 0 5 15,-33 112-5-15,31-68-19 16,2 4-1-16,0 4-4 16,0 1-5-16,0-3 1 15,4-6-5-15,12-8 0 16,5-5-2-16,-2-14-1 0,-3-5-13 15,-1-2-32-15,-3-10-42 16,-5 0-153-16</inkml:trace>
  <inkml:trace contextRef="#ctx0" brushRef="#br0" timeOffset="160325.99">22258 15611 331 0,'0'0'98'16,"0"0"-98"-16,0 0 3 16,0 0-3-16,0 0 18 15,0 0-16-15,123 16-1 16,-86-16-1-16,1 0-7 16,2 0-35-16,1-12-59 0,1-20-136 15</inkml:trace>
  <inkml:trace contextRef="#ctx0" brushRef="#br0" timeOffset="160498.47">22813 15480 284 0,'0'0'67'16,"0"0"-60"-16,0 0-2 15,0 0 18-15,0 0-17 0,0 0-4 16,115-26-2-1,-97 18-14-15,-4 2-85 0</inkml:trace>
  <inkml:trace contextRef="#ctx0" brushRef="#br0" timeOffset="160675.38">22809 15647 330 0,'0'0'81'0,"0"0"-81"16,0 0 1-16,0 0-1 16,0 0 3-16,0 0 9 15,66 4-10-15,-39-10-2 16,-1-6-66-16,1-6-48 0</inkml:trace>
  <inkml:trace contextRef="#ctx0" brushRef="#br0" timeOffset="161031.68">23125 15290 261 0,'0'0'27'0,"0"0"5"16,0 0 11-16,0 0-18 0,0 0-13 15,0 0 0 1,100-36-4-16,-86 52-3 0,-4 4 11 16,-1 10 3-1,-2 6 4-15,-4 4 3 0,-3 5-11 16,0 8-3-16,0 0 2 16,-10 1-5-16,-5-4 3 15,3-6-6-15,6-4-3 16,6-4-1-16,0-9-2 15,0-9 0-15,0-5-9 16,14-9-14-16,3-4 1 16,6 0-46-16,-1-8-41 15,7-19-106-15</inkml:trace>
  <inkml:trace contextRef="#ctx0" brushRef="#br0" timeOffset="161365.7">23472 15329 340 0,'0'0'62'16,"0"0"-31"-16,0 0 20 16,0 0-11-16,0 0-36 15,0 0-2-15,-64 1-4 16,64 21 2-16,0 9 0 15,12 0 2-15,13 1-1 0,4 2 4 16,2-2-5-16,-4 3 1 16,0 2 2-16,-6 2-1 15,-11 3 7-15,-5 2-3 16,-5-4 1-16,0 0 8 16,-3 0-7-16,-12-10-3 15,1-6-3-15,6-2-2 16,1-12-2-16,7 2-45 15,0-12-106-15</inkml:trace>
  <inkml:trace contextRef="#ctx0" brushRef="#br0" timeOffset="161840.71">25063 17067 486 0,'0'0'75'15,"0"0"-74"-15,0 0 7 16,15 112 16-16,-10-68-15 16,2 0-6-16,2 4-3 0,2-8-15 15,2-3-41-15,5-14-112 16</inkml:trace>
  <inkml:trace contextRef="#ctx0" brushRef="#br0" timeOffset="162131.17">25932 17218 152 0,'0'0'75'16,"0"0"-57"-16,131-13-16 16,-79-1-2-16,4-4 4 15,2-4-4-15,4-9 9 16,-7 3 51-16,-6 6-29 16,-15 4-4-16,-12 10 1 15,-11 4-17-15,-7 4-4 16,-2 0-7-16,4 0-9 15,2 8 2-15,8 2-35 16,6 2-124-16</inkml:trace>
  <inkml:trace contextRef="#ctx0" brushRef="#br0" timeOffset="162315.1">26902 17111 171 0,'0'0'17'0,"0"0"-3"15,0 0 69-15,142-5-37 16,-111 1-29-16,-4 4-2 16,-5-4 4-16,-2 3-9 15,-4 1-8-15,-1-5-2 16,-1-3-22-16,1-9-262 16</inkml:trace>
  <inkml:trace contextRef="#ctx0" brushRef="#br0" timeOffset="163214.66">27627 15811 397 0,'0'0'22'16,"0"0"-18"-16,0 0 20 15,0 0-2-15,0 0-5 16,0 0 4-16,134-36 0 15,-76 23-10-15,12 5 6 16,3 3-10-16,7-3 0 16,2 8-2-16,-6 0-5 15,-2 2 0-15,-12 17 0 16,-10 8-2-16,-10 5 1 0,-5 3 1 16,-6 8 0-1,1 4 11-15,-1 6-7 16,-2 14 0-16,-2 4 7 0,-5 18 0 15,-7 9 3 1,-1 11-8-16,-3 7 1 0,3 4 1 16,3-9-4-16,4-7-1 15,3-8-3-15,0-9 2 16,1-7-1-16,-3-9-1 16,1-4 0-16,-6-9 2 15,-7 0-2-15,-6 0 1 16,-4 0 1-16,0-5-2 15,0-7 6-15,0-6-2 0,-6-6 7 16,-6-10 2-16,-1-7-4 16,-5-4 4-16,-9-3 0 15,-4-6-8-15,-9 0 0 16,-12 2-5-16,-4-1-6 16,-10 6-9-16,-3-5-30 15,-7 6-50-15,-6-2-135 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2.84167" units="1/deg"/>
          <inkml:channelProperty channel="T" name="resolution" value="1" units="1/dev"/>
        </inkml:channelProperties>
      </inkml:inkSource>
      <inkml:timestamp xml:id="ts0" timeString="2023-05-19T08:57:22.246"/>
    </inkml:context>
    <inkml:brush xml:id="br0">
      <inkml:brushProperty name="width" value="0.05292" units="cm"/>
      <inkml:brushProperty name="height" value="0.05292" units="cm"/>
      <inkml:brushProperty name="color" value="#FF0000"/>
    </inkml:brush>
  </inkml:definitions>
  <inkml:trace contextRef="#ctx0" brushRef="#br0">18840 3671 333 0,'0'0'54'0,"0"0"-41"16,0 0 8-16,0 0-2 15,0 0 0-15,0 0 5 16,0 0-9-16,0-5-9 16,0 16 0-16,0 14-6 15,0 19 19-15,0 20 9 16,-6 26-16-16,-17 24 2 15,-6 18-8-15,-6 6-1 16,-1-9 0-16,0-10-4 16,0-19 0-16,9-16-1 15,4-14 1-15,0-14-1 16,5-16 0-16,3-12 0 0,5-13 0 16,8-13 2-16,2-2-2 15,0 0 0-15,0-23 2 16,-2-25-6-16,-2-28 0 15,4-26-5-15,0-28 1 16,0-25 2-16,0-19-1 16,0-15-3-16,8-9 3 15,4 14 2-15,-3 29 4 16,-1 39 1-16,-2 48 0 16,-4 39 1-16,-2 25-1 15,0 4 0-15,0 11 2 16,0 6-6-16,6 3-1 15,19 20 5-15,17 37 0 16,2 43 2-16,3 39-2 16,-1 21 0-16,4-6 0 15,-1-25-1-15,-2-30 1 16,-2-33 0-16,-8-26-1 0,-8-25 2 16,-6-16-1-16,-6-13 0 15,-3-6 0-15,1-16 3 16,10-32-3-16,6-27 0 15,9-23 0-15,5-12 0 16,-1-10-1-16,1-2 0 16,-1 5 1-16,-6 18 0 15,-9 33 0-15,-13 30 0 16,-12 30 0-16,-4 6-1 16,0 27 1-16,0 10-5 15,0 10 5-15,5 14 5 16,-3 22-4-16,-2 21 0 0,-2 12 1 15,-16-7 0-15,5-11-2 16,4-20 0-16,9-14 1 16,0-12-3-16,0-9 2 15,0-13-9-15,0-10-35 16,11-14-38-16,-3-2-29 16,-3-4-109-16</inkml:trace>
  <inkml:trace contextRef="#ctx0" brushRef="#br0" timeOffset="431.48">20175 3423 376 0,'0'0'23'16,"0"0"-23"-16,0 0-2 16,0 0 2-16,0 0 5 15,0 138 5-15,0-70 2 16,0 12 10-16,0 13-6 0,-21-3-8 16,0 0 15-16,-6 2-10 15,0 1 1-15,-9 7 1 16,-3 2-11-16,-7-1 1 15,0-4 2-15,3-8-5 16,8-15 7-16,14-13-8 16,21-18-1-16,0-9 4 15,21-7-3-15,16-5-1 16,11-8 1-16,10-6 0 16,8-8 3-16,12 0-4 15,18-12 0-15,2-14 0 16,0-4-38-16,-9 0-73 15,-24 0-241-15</inkml:trace>
  <inkml:trace contextRef="#ctx0" brushRef="#br0" timeOffset="2482.11">20779 3032 168 0,'0'0'200'0,"0"0"-189"16,-143-103 1-16,85 69-9 16,-7-6-1-16,-6-14 14 15,-7-9 3-15,-9-12 7 16,-5-1-13-16,-8 3-4 16,-6 7 18-16,-6 8-4 15,-4 6-4-15,-1 6 0 16,-4 3-17-16,-7 7 3 15,-1 6-2-15,-6 4-2 16,-2 8 13-16,-2 6-12 16,0 8-2-16,6 4 3 0,8 10-2 15,4 26 1 1,8 16-2-16,0 15 0 0,1 9-2 16,0 14 2-16,-1 14 0 15,-3 17-1-15,0 15 3 16,1 6-2-16,9 11 0 15,17 6 0-15,14 13-2 16,15 14 2-16,10 7 0 16,15 7-1-16,17-5 4 15,15-7-6-15,3-9 3 16,29-17 0-16,25-9-2 16,17-11 2-16,21 0-3 0,17-6 2 15,20-7 2 1,16-14-1-16,13-9 0 0,14-18 0 15,13-15 3-15,28-22-3 16,22-21 0-16,21-23 3 16,7-7-1-16,-22-3-3 15,-21-24 1-15,-35-2 0 16,-25-13-2-16,-12-10 2 16,-9-8 0-16,0-11 1 15,-1-8 1-15,-6-10-1 16,-5-15-1-16,2-8 0 15,-7-10-2-15,1-12 2 16,-9-4-3-16,-10-6-12 16,-12-5 2-16,-14 5 13 0,-21 11 0 15,-14 8 0-15,-24 12 2 16,-15 7 1-16,-4 0-1 16,-32-1 6-16,-24-1-7 15,-16 2 4-15,-14 2-5 16,-10-3 0-16,-2 5 0 15,-2 10 0-15,2 13 0 16,4 21-1-16,1 20-3 16,-3 14 3-16,-3 18-19 15,-9 6-35-15,-6 14-31 16,-4 26-178-16</inkml:trace>
  <inkml:trace contextRef="#ctx0" brushRef="#br0" timeOffset="4763.28">6042 4204 417 0,'0'0'13'16,"0"0"-6"-16,0 0-7 15,0 0 4-15,0 0 32 16,0 0-21-16,0 0-10 15,-17-22-2-15,50 85 1 16,2 28 23-16,-8 30-13 16,-16 14-13-16,-9 3 11 15,-2-12-11-15,0-13-1 16,0-15 2-16,-6-12-1 16,-3-13-1-16,-3-15 0 15,4-16 0-15,1-16 0 16,1-12 1-16,4-8-1 0,-2-6 6 15,-2-6 5 1,-7-34 20-16,-5-25-31 0,-2-17 0 16,4-11-4-16,6-9 4 15,5-11 0-15,5-10-3 16,0-8 6-16,0 2-9 16,24 4 5-16,11 13 0 15,11 14-4-15,0 19 5 16,3 19 0-16,-1 13-2 15,2 12 5-15,2 13-4 16,6 10 1-16,0 12 0 0,2 0-7 16,0 22 7-16,-9 21 0 15,-6 12-1-15,-12 22 3 16,-13 19-3-16,-18 14 1 16,-2 8 0-16,-26 2-4 15,-26-5 6-15,-10-9-2 16,-9-12 1-16,-7-12 2 15,-3-11-1-15,8-11-2 16,4-8 0-16,11-10 0 16,14-12 0-16,17-15 0 15,19-12 0-15,8-3-12 16,0 0-20-16,0-18-29 16,10-12-39-16,7-5-79 0</inkml:trace>
  <inkml:trace contextRef="#ctx0" brushRef="#br0" timeOffset="5147.97">7122 3814 337 0,'0'0'30'16,"0"0"-27"-16,0 118 1 0,-13-34-4 15,-9 18 18-15,-3 14 5 16,-4 7-5-16,0 5 6 16,-6 7-11-16,-5-2-2 15,-4-5 15-15,1-11-10 16,9-14 0-16,19-19-16 15,15-13 0-15,0-13-2 16,20-12 2-16,21-8 0 16,3-8 0-16,9-12 0 15,8-5 2-15,3-13-2 16,3 0 4-16,-1-6-8 0,-1-19 4 16,-3-9-37-1,-8-6-53-15,-5-3-85 16</inkml:trace>
  <inkml:trace contextRef="#ctx0" brushRef="#br0" timeOffset="5932.21">7323 3332 247 0,'0'0'14'16,"-191"-78"-4"-16,77 52 17 15,-4 12 9-15,-11 13-12 16,-6 1 14-16,-7 13-24 16,-9 25-1-16,-9 12-11 15,2 10 0-15,6 5 3 16,18 7-1-16,21 8-1 0,17 5 3 16,11 9-5-1,16 7 1-15,7 10-1 0,8 14-1 16,5 13 14-16,5 10-12 15,6 9-2-15,7 3 1 16,10-3 8-16,19-1-7 16,2-1-2-16,54-5-8 15,23-8 7-15,28-14-1 16,19-13 2-16,13-15 1 16,15-12-1-16,16-16 3 15,15-20-3-15,16-16 0 16,13-15-3-16,-4-19 4 15,0-2-1-15,-3-18 1 16,-7-23 2-16,5-17-3 16,7-18 0-16,-10-12 0 0,1-8-2 15,-21-8 1-15,-24-2 1 16,-24-1 0-16,-28-4 4 16,-23 4-7-16,-28-8 3 15,-19-7-3-15,-21-12-2 16,-13-19 6-16,0-11-1 15,-25-9 0-15,-13 1 4 16,-13 9-3-16,-14 23-1 16,-19 25 0-16,-23 29 16 15,-16 22 2-15,-14 14-13 16,-19 10 12-16,-1 4-12 16,-1 12 6-16,2 5-11 0,16 9-3 15,8 7-1 1,15 3-16-16,16 0-1 0,21 15 0 15,15 18-52-15,12 19-36 16</inkml:trace>
  <inkml:trace contextRef="#ctx0" brushRef="#br0" timeOffset="7830">10131 3496 451 0,'0'0'9'0,"0"0"-9"15,0 0-7-15,0 0 7 16,0 163 6-16,0-62 12 16,-17 15-4-16,-12 9-3 15,-6 2 1-15,-9 4-11 16,-14-4 3-16,-11 3 2 15,-18-8-6-15,-11 0 18 16,-9-8-18-16,0-17 1 0,14-17 3 16,14-24-2-16,25-20-2 15,23-16 1-15,20-16 1 16,11-4-4-16,0 0 3 16,0-26-1-16,19-14 11 15,10-13-11-15,15-4 0 16,10 2 0-16,1 8 2 15,-4 12-5-15,-10 22 3 16,-10 13 0-16,0 0-4 16,5 26 4-16,8 11 0 0,7 20-1 15,-4 16 3 1,-7 10 0-16,-4 13-2 0,-11 2 0 16,-4 2 1-16,-5-8-1 15,-3-14 0-15,-3-20 0 16,-2-18-1-16,3-19 1 15,5-17-36-15,2-4-21 16,0-12-3-16,2-30-117 16</inkml:trace>
  <inkml:trace contextRef="#ctx0" brushRef="#br0" timeOffset="9345.1">10739 3439 246 0,'0'0'27'16,"0"0"-3"-16,0 0-5 15,0 0 28-15,0 0 10 16,0 0-30-16,9-10-22 16,-9 42 1-16,0 32-4 15,-13 34 20-15,-22 14-11 16,2 12-1-16,2-13-3 16,12-17-6-16,7-12 4 15,10-19-5-15,2-19 0 16,0-18 2-16,0-13-1 15,0-9-1-15,0-4 3 16,0 0 17-16,0-27 28 16,-5-23-44-16,-3-18-1 0,3-15-3 15,3-15 0 1,2-9 0-16,0-13-3 0,24 3-8 16,10 10 9-16,4 23-1 15,-3 22 3-15,-1 16-4 16,-10 13 5-16,-4 15-1 15,-4 8 0-15,-7 10 0 16,2 0-3-16,-4 3 2 16,-1 22 1-16,-1 12-2 15,-5 3 5-15,0 7-3 16,-7 6 0-16,-15 3 2 16,-5 6-1-16,-5 2-1 0,1 0 0 15,4-8 1-15,10-12-1 16,6-11 0-16,8-16 0 15,3-2-7-15,0-9-7 16,0-6-31-16,10 0 1 16,11-4 26-16,8-20-22 15,3-13-20-15,6-2 18 16,-7 1 18-16,-2 8 24 16,-11 12 0-16,-10 9 3 15,-4 9 9-15,-4 0 6 16,0 6 1-16,2 16 7 15,0 10-4-15,4 5 1 16,1 0-18-16,1 4 1 0,2 1 5 16,1 0-9-16,-5-4-2 15,6-6 0-15,-5-4 2 16,1-8-1-16,4-5-1 16,-3-8 0-16,1-7-2 15,6 0 4-15,2-6 2 16,6-22-4-16,8-6 0 15,-3 0-2-15,0 7-10 16,-11 10 11-16,-7 7-3 16,-11 8 6-16,0 2-2 15,0 0 0-15,0 10 5 16,-5 14 11-16,-6 6-5 0,-5 6-7 16,-2 11 7-1,1 7-9-15,-6 6 0 0,1 4-2 16,0-4 2-16,6-2-2 15,5-8 0-15,9-12-7 16,2-14-21-16,0-13-7 16,0-9-19-16,0-2-12 15,0-2-204-15</inkml:trace>
  <inkml:trace contextRef="#ctx0" brushRef="#br0" timeOffset="9581.42">11381 3459 427 0,'0'0'24'0,"0"0"-17"0,-14 123-12 16,14-64 5-16,0 2-1 15,9 3 1-15,13 2 1 16,-4 2 3-16,-7-1-4 15,-6-4 0-15,-5-5-2 16,0-15-30-16,0-13-53 16,-9-12 5-16</inkml:trace>
  <inkml:trace contextRef="#ctx0" brushRef="#br0" timeOffset="10430.69">11134 3441 363 0,'0'0'69'16,"0"0"-45"-16,0 0-11 16,0 0-1-16,0 0 2 15,0 0-9-15,26-60-4 16,34 38 1-16,16 1-1 16,9 2-1-16,-1-2 0 15,1 3 2-15,-10 1-5 16,-9 2 3-16,-9 3-26 15,-8 6-22-15,-13 6-7 16,-5 0 31-16,-13 6 4 0,-5 15 5 16,-7 2 15-16,-2 6-3 15,-4 0 3-15,0 6 1 16,0 1 7-16,-6 12 9 16,-13 8-4-16,-8 15-6 15,-2 12 2-15,-2 7-1 16,2 1-2-16,6-15 4 15,10-16-9-15,13-14 3 16,0-13-3-16,11-12 0 16,9-7-1-16,3-9-2 15,-6-5 2-15,-1-7 12 16,2-21-7-16,0-14 1 0,-5-8-4 16,-4-6-1-1,-9-1-1-15,0 0 0 0,-14 11 0 16,-21 6 19-16,-7 11-3 15,-3 11 3-15,3 4-4 16,9 4 0-16,10 6-6 16,12 0-9-16,8 1 0 15,3-3-1-15,0-5-4 16,20 1 5-16,9-6 0 16,9-2-2-16,3 0-1 15,3 0 3-15,3 4 0 16,0 4-1-16,2 4 1 15,-5 6 0-15,-1 0 0 0,-5 6-2 16,-5 22-1 0,-4 11 0-16,-6 11 3 15,-6 11-2-15,-11 11 7 0,-1 5-5 16,-5-1 0-16,0-6 2 16,-5-9-4-16,-8-9 2 15,7-14 0-15,4-12 2 16,0-12-1-16,2-13-1 15,0-1 2-15,0-7-1 16,0-23 31-16,0-12-32 16,0-10 0-16,0-5 0 15,0 1 1-15,0 4-1 16,8 6 0-16,5 6 0 16,3 6-2-16,2 3 2 15,6 5-7-15,7 5-8 16,5-1-26-16,-1 7-18 0,2 7-37 15,-6 6-66-15</inkml:trace>
  <inkml:trace contextRef="#ctx0" brushRef="#br0" timeOffset="10980.71">12707 3629 376 0,'0'0'30'0,"0"0"-20"16,0 0 8-16,0 0 10 16,-135 6 20-16,106 32-22 15,-2 16-23-15,0 11 21 16,0 2-16-16,9-5-8 16,8-3 0-16,12-7 1 15,2 4-1-15,0-2 0 16,7-5-4-16,13-9-9 15,2-10 0-15,0-12-4 16,1-12-37-16,1-6 33 16,5-10 19-16,-2-31-31 0,2-14-37 15,-3-14-2-15,-3-7-38 16</inkml:trace>
  <inkml:trace contextRef="#ctx0" brushRef="#br0" timeOffset="11400.37">12678 3007 372 0,'0'0'36'16,"0"0"-33"-16,0 0-1 15,0 0 4-15,-17 167-5 16,20-75 3-16,8 15 2 0,7 16-4 16,0 10 13-1,-5 8-9-15,-5-1 3 16,-8-9 6-16,0-18-15 0,0-19 0 15,0-17 1-15,0-24 2 16,0-22-3-16,0-12 3 16,6-12 0-16,5-7-6 15,1 0 6-15,7-30 2 16,3-16 4-16,9-15-8 16,5-2 0-16,2 1-1 15,-1 3 0-15,-3 15 0 16,-10 22 0-16,-10 20 0 15,-12 2-1-15,-2 13-1 16,3 6 2-16,3 1 0 0,3 5 1 16,2 5 3-16,-4 3-4 15,2 2 0-15,-3 3 0 16,-1-2 0-16,-3-2-2 16,-2-2-30-16,0-8-27 15,0-8-12-15,0-10-49 16</inkml:trace>
  <inkml:trace contextRef="#ctx0" brushRef="#br0" timeOffset="11662.02">13312 4024 378 0,'0'0'37'16,"0"0"-30"-16,0 0 0 15,0 0 10-15,0 0-16 16,0 0 1-16,23-1 7 16,8 1-8-16,2 0-1 15,5 0 1-15,2 0 1 16,-2 0-2-16,0-5 0 16,-1-3 0-16,-3-4-4 15,-1-4-5-15,-8-2-37 16,-5-2-26-16,-9 0-86 15</inkml:trace>
  <inkml:trace contextRef="#ctx0" brushRef="#br0" timeOffset="11930.27">13593 3739 330 0,'0'0'11'16,"0"0"-1"-16,0 0-8 15,0 0 1-15,0 0 4 16,0 0-7-16,60 54 3 15,-29-18 1-15,0-1-3 16,-2-1 7-16,0-6-7 16,-4-4 10-16,-5-3 2 15,-5 0-12-15,-8-4 4 16,-7 0 0-16,0 1-3 0,-13 6 18 16,-20 4-16-16,-7 3 0 15,-7 1-4 1,2-2 0-16,-2-2-32 0,7-4-43 15,7-2-64-15</inkml:trace>
  <inkml:trace contextRef="#ctx0" brushRef="#br0" timeOffset="12897.18">14030 3254 432 0,'0'0'26'16,"0"0"-26"-16,0 0-5 16,22 131 5-16,-8-64 3 15,1 16-2-15,-4 16 0 16,-11 15-1-16,0 4 1 15,-22-8 2-15,1-20-3 16,9-29 0-16,12-27-2 16,0-22 2-16,6-12-10 15,9-16 10-15,3-32 9 16,3-23-1-16,-4-14-8 16,-7-18 0-16,-10-18 1 15,0-12 0-15,-10-6-2 0,-5-2 1 16,-1 7 0-16,7 9 1 15,3 27-1-15,1 33 0 16,-2 34 3-16,-2 31 2 16,3 6 20-16,6 26-25 15,0 8 0-15,0 13 3 16,13 23 1-16,-9 14 1 16,1 9-2-16,4-4-3 15,11-8 2-15,12-7-2 16,1 4 0-16,-4-5 0 15,-7-7 0-15,-4-11 0 16,-5-14 1-16,1-13 1 16,1-15-4-16,3-12 1 15,2-7 1-15,2-3 1 16,7-28-1-16,6-15-1 0,4-12 1 16,-1-2-10-16,-3 1 6 15,-6 5-4-15,-6 14 6 16,-10 13-2-16,-9 19 4 15,-4 8 0-15,0 0-1 16,0 7-2-16,0 11 3 16,0 10-1-16,0 8 3 15,-2 10-3-15,2 2 2 16,0 4-1-16,0 1 0 16,0-3 2-16,0-9-3 15,0-8 1-15,2-16 0 16,10-6-5-16,1-11 4 0,7 0 1 15,4-12 8-15,7-20-7 16,0-12 0-16,-2-4-1 16,-6-6 0-16,-11 0-5 15,-12 2 3-15,0 9 0 16,-4 11 1-16,-15 17 2 16,-3 15 5-16,-3 0 7 15,-2 31-12-15,5 12 5 16,2 8-6-16,9 5 0 15,7 0 2-15,4 1-1 16,0-5 0-16,0-2-1 0,0 0 0 16,0-6-3-16,4-8-2 15,3-8-23-15,1-10-1 16,-1-11-24-16,2-7-34 16,4-8 15-16,8-27-165 15</inkml:trace>
  <inkml:trace contextRef="#ctx0" brushRef="#br0" timeOffset="13547.84">14776 3086 376 0,'0'0'18'16,"0"0"-18"-1,0 0-5-15,0 0 5 0,15 148 3 16,-3-54 3-16,1 26-5 15,-2 14 2-15,-2 1-3 16,0-4 0-16,-9-15 1 16,0-16-1-16,0-18 0 15,0-19 2-15,-2-24-1 16,-2-18 0-16,4-12-1 16,0-9 1-16,0-5 6 15,0-34 25-15,0-18-26 16,0-13-6-16,19-3-3 15,10 3-9-15,10 2 3 16,7 1-3-16,6 5 9 16,-4 12 0-16,-12 15 3 15,-12 19-1-15,-12 12 3 0,-1 4-2 16,0 0 0-16,2 0 0 16,0 0-5-16,-1 5 5 15,-8 31 0-15,-4 17 4 16,0 14-3-16,-13 8 0 15,-16 1-1-15,-1-6 1 16,7-13 0-16,9-12-1 16,10-12 0-16,4-14 0 15,0-6 2-15,10-9 4 0,11-4-6 16,3-2 2 0,1-26 11-16,0-11-12 15,-6-4 0-15,-3-7 4 0,-5-5-4 16,-4-1-1-16,-3 4 0 15,-2 6 0-15,3 14 2 16,-2 18 1-16,-3 14 16 16,0 8-8-16,0 24-6 15,8 8-5-15,10 2 14 16,4 1-11-16,5-2 5 16,4-3-8-16,0 1 0 15,0-6 1-15,1 1-1 16,-16 9-56-16,-14 2-97 15</inkml:trace>
  <inkml:trace contextRef="#ctx0" brushRef="#br0" timeOffset="15179.91">10766 4676 50 0,'0'0'187'16,"0"0"-184"-16,0 0 3 16,0 0-6-16,0 0 26 15,0 0-7-15,0-67-4 16,0 64 17-16,0 3 5 15,0 0 1-15,0 0-3 16,0 17-33-16,0 27 14 0,0 19 16 16,-10 10-12-16,-3-2-7 15,2-6-13 1,6-6 0-16,3-2 4 0,0-3-4 16,-4-2 0-16,-1-7 0 15,3-12-20-15,-4-12-6 16,4-9-42-16,-7-12-13 15,-5 0-13-15</inkml:trace>
  <inkml:trace contextRef="#ctx0" brushRef="#br0" timeOffset="15393.79">10338 4717 371 0,'0'0'31'16,"0"0"1"-16,0 0-11 15,0 0-16-15,0 0 11 16,0 0 1-16,160-19-13 16,-71 17 2-16,3-4-6 15,-1-4 0-15,-4 0 2 16,-5-4-2-16,-8-4 0 16,-19 3-25-16,-24 9-42 15,-19 6-46-15</inkml:trace>
  <inkml:trace contextRef="#ctx0" brushRef="#br0" timeOffset="16266.64">11361 4579 282 0,'0'0'9'15,"0"0"8"-15,0 0 12 16,0 0-7-16,0 0-3 0,0 0-18 16,2 87 25-1,-7-21 8-15,-9 8-25 0,6-2 0 16,1-5 2-16,7-9-4 15,0-8 7-15,0-8-11 16,0-6-3-16,0-4 15 16,0-9-13-16,0-6 1 15,0-11 0-15,0-6-1 16,0 0 23-16,0-10-8 16,0-28 2-16,0-20-6 15,3-14-13-15,9-6 0 16,13-2-2-16,6 1 4 0,7 9-6 15,-2 16 4 1,-2 10 0-16,-3 10 0 16,4 2 0-16,7 0 0 15,8 0-6-15,-2 3 6 0,-3 11-1 16,-11 8-15-16,-7 10-23 16,-14 0-24-16,-11 17-21 15,-2 19-56-15</inkml:trace>
  <inkml:trace contextRef="#ctx0" brushRef="#br0" timeOffset="16503.27">11313 4954 336 0,'0'0'45'0,"0"0"-39"16,0 0-2-16,0 0-4 15,0 0 11-15,141 0 1 16,-85 0-11-16,2 0 0 16,4-12-1-16,-5-1 1 15,-1-3-4-15,0 0 3 16,-6 0-40-16,-8 2-52 16,-5 6-190-16</inkml:trace>
  <inkml:trace contextRef="#ctx0" brushRef="#br0" timeOffset="16774.57">12002 4860 391 0,'0'0'38'0,"0"0"-38"15,0 0-4-15,0 0-4 16,0 0 8-16,0 0 7 15,105 25 6-15,-45-18-9 16,4 2 3-16,7-6-2 16,4-3-3-16,-4 0 5 15,-3 0-7-15,-5-1 0 16,-10-10 1-16,-10 0-1 0,-11-3-4 16,-13-2-55-16,-9-4-31 15,-8 0-54-15</inkml:trace>
  <inkml:trace contextRef="#ctx0" brushRef="#br0" timeOffset="17085.71">12579 4698 319 0,'0'0'22'0,"0"0"-18"15,0 0 2-15,0 0-4 16,0 0-2-16,0 0 23 15,43 49-9-15,-16-26-2 0,2-1-4 16,2 0-4-16,6 2 11 16,5-2-6-16,1 0-7 15,-3 3 5-15,-7-3-5 16,-12-3-1-16,-13 4 4 16,-8-3-5-16,-2 4 8 15,-27 3-3-15,-8 4-2 16,-13 1 6-16,2-1-9 15,1-6 0-15,9-5 0 16,11-3-7-16,7-6-32 16,7 0-44-16,4-2-57 15</inkml:trace>
  <inkml:trace contextRef="#ctx0" brushRef="#br0" timeOffset="17933.9">13604 4716 336 0,'0'0'50'0,"0"0"-28"16,0 0 3-16,0 0-3 0,0 0-4 16,-140 0-2-16,95 32-14 15,-4 12 0-15,-5 11 5 16,8 1-7-16,10 4 4 16,12 2-4-16,10 5 0 15,7 10 3-15,5 3-3 16,2-6-1-16,7-13 1 15,24-15 0-15,12-15-3 16,-3-12 3-16,-7-9 0 16,-6-10 3-16,-7 0-2 15,-7-24 2-15,-4-12 0 16,-2-14 0-16,-7-4-5 0,0-2 2 16,-9 6-5-1,-11 6 3-15,0 4-3 0,-3 13 5 16,13 3 0-16,5 8 0 15,5 2-1-15,0 0-12 16,11 1-8-16,18 0 11 16,6-1-1-16,4-1 5 15,3 2 3-15,2-3-4 16,1-2 6-16,2 0-3 16,0 1 4-16,-7 5-2 15,-9 6 3-15,-9 6-1 16,-4 0 0-16,-9 0 3 15,2 9 0-15,-4 10-2 16,0 9 0-16,-5 9 4 16,0-1-4-16,-2 6-1 0,0 0 0 15,0-2 2 1,2 0-2-16,7-2 0 0,7-6 0 16,4-5-2-16,4-7 2 15,5-6 0-15,0-10 0 16,0-4 0-16,-4 0 0 15,-8-16 1-15,-3-21-1 16,-3-11 4-16,-7-2-2 16,-4-2-2-16,0 8 0 15,-10 5 2-15,-15 9 2 0,-4 11 8 16,0 7 8-16,-2 6-2 16,2 2-17-16,6 1 1 15,1 3-2 1,2 0-6-16,2 0 0 0,-4 9-48 15,4 12-25-15,3 2-25 16</inkml:trace>
  <inkml:trace contextRef="#ctx0" brushRef="#br0" timeOffset="18396.84">14346 4948 222 0,'0'0'52'15,"0"0"-33"-15,0 0 0 16,0 0 4-16,0 0-14 16,0 0 21-16,-87 27-8 15,62-5-12-15,3 4 1 16,2 2-3-16,4 2 1 15,6 4-2-15,3-2-5 16,7 0-2-16,0 0 0 16,0-5-2-16,20-1 0 15,4-5 2-15,5-2 0 16,5-6 2-16,-1-7 2 0,0-6-2 16,1 0-2-1,-10-7 3-15,-3-20-2 0,-11-6-1 16,-3-6 0-16,-7 0 4 15,0-3-2-15,0 3-2 16,-11 3 1-16,-6 6 1 16,-1 4-2-16,-1 7 0 15,7 8 0-15,1 9-3 16,-3 2-1-16,1 0-19 16,-8 11-19-16,-3 8-8 15,4 3-19-15,0 1-81 16</inkml:trace>
  <inkml:trace contextRef="#ctx0" brushRef="#br0" timeOffset="19481.32">14781 4892 254 0,'0'0'56'0,"0"0"-44"15,0 0 12-15,0 0-6 0,0 0-3 16,-114 25-3-16,87 0-9 16,1 4 5-16,-1 3-6 15,4-4 0-15,7 0 4 16,10-8-6-16,6-8-1 15,0-4 0-15,6-8 1 16,19 0 2-16,4 0 1 16,7-2-1-16,9-10 0 15,1 0-1-15,3 6-1 16,-4 4 0-16,0 2 0 16,-3 6-3-16,-7 20 3 15,1 8 0-15,-5 7-1 16,-4 7 6-16,-5 2-5 15,-11 2 27-15,-9 2-13 16,-2 4 1-16,-24 5-6 0,-23 0-6 16,-9-5 8-16,-2-3-11 15,3-10 4-15,6-6-4 16,-1-11 2-16,11-10-1 16,7-12 1-16,13-6-2 15,9-4 0-15,10-22-4 16,0-8-14-16,0-2 2 15,21-2 0-15,6 2 7 16,2-1-8-16,0-2 17 16,6-4 0-16,5-7 0 15,9-6 0-15,4-10 0 16,7-6 1-16,-2-7-1 16,1-3 0-16,-10-4 0 15,-1-10 1-15,-3-15 0 0,-7-9-1 16,-7-8 0-16,-8-3-1 15,-12 17 0-15,-11 23 2 16,0 28 17-16,-27 31 26 16,-9 20-15-16,3 3 0 15,13 5-11-15,9 3-14 16,11 1-4-16,-2 0 0 16,-9 44 0-16,-14 30 1 15,-8 31 1-15,-6 22-2 16,8-4 0-16,16-15 2 15,15-16-3-15,0-22 1 16,40-13 0-16,9-13 9 16,11-9-9-16,3-8 3 15,-5-7-3-15,-6-4 0 0,-4-8 0 16,-6-8 0-16,-9 0 0 16,0-4 1-16,-4-20 0 15,0-6-2-15,0-10-3 16,-4-2-18-16,-7-4 13 15,-9 0-11-15,-7-1 4 16,-2 3 3-16,0 0-15 16,0 4-4-16,0 7 20 15,0 16 7-15,-8 17 5 16,-11 0-2-16,-1 28 2 16,-4 11 6-16,-1 16 4 0,3 5 9 15,3 6-5 1,5 1-2-16,11-7 5 0,3-2-16 15,0-5 3-15,17-4 8 16,2-9-11-16,8-10 1 16,6-7-2-16,5-15-7 15,-5-2-51-15,-4-6-127 16</inkml:trace>
  <inkml:trace contextRef="#ctx0" brushRef="#br0" timeOffset="30745.16">10556 5639 459 0,'0'0'3'15,"0"0"3"-15,0 0-3 0,0 0-3 16,0 0 1 0,0 0 19-16,0 0 18 0,31 147-25 15,-20-92 0 1,-2-1-1-16,-7-6-3 0,1-7 5 15,-3-3-11-15,0-4-3 16,0-2 3-16,0-3-3 16,0 0-2-16,-7-3-2 15,5-8-34-15,2-8-35 16,0-7-50-16,0-3-101 16</inkml:trace>
  <inkml:trace contextRef="#ctx0" brushRef="#br0" timeOffset="31364.2">11113 5348 350 0,'0'0'153'16,"0"0"-150"-16,0 0-3 15,0 0 5-15,-105 136-3 16,63-86 9-16,-2 2-7 15,1 4-4-15,1 0 2 16,2 3-2-16,6-3 0 16,8-4 0-16,3-6 2 15,9-12-2-15,8-12 0 16,2-10 0-16,4-7-2 0,0-4 2 16,0 2-2-16,0-2 2 15,4 5 0-15,14-2 1 16,9 3 0-16,4 3 2 15,5-1-1-15,4 4-2 16,3-1 0-16,-4-5 1 16,3 0 0-16,3-5-1 15,-3-2 0-15,0 0 0 16,-1 0-5-16,-1-10 9 16,-2-11-4-16,-5-3 0 15,-4-2 2-15,-2-6-3 16,-9-4 1-16,-7-2-6 15,-5 1 0-15,-6 2-12 16,0 6 8-16,-8 10 10 0,-13 7-6 16,-2 10 3-1,-2 2 3-15,-2 0 0 0,0 22 2 16,2 8-2-16,6 2 0 16,5 4 2-16,5 2-2 15,9 2 3-15,0 1-3 16,0-3 0-16,16-4 2 15,6-4 2-15,3-7-4 16,2-4 2-16,-3-5-2 16,2-3 0-16,-1-8-8 15,0-3-22-15,-3 0-44 16,0-3-95-16</inkml:trace>
  <inkml:trace contextRef="#ctx0" brushRef="#br0" timeOffset="32147.95">11556 5805 141 0,'0'0'261'16,"0"0"-255"-16,0 0-9 15,0 0 6-15,45 129 2 0,-27-102 7 16,0 1-7-1,-5 0-2-15,-4-6 0 0,-2-1-2 16,-5-9 3-16,-2-6 0 16,0-2 0-16,0-4 4 15,0 0-2-15,0 0 19 16,-2-15-15-16,-2-10-8 16,1-14 1-16,3-5-3 15,0-8-5-15,0-2-5 16,13-1-16-16,8 10 1 15,2 7 13-15,6 8 7 16,8 8 4-16,-2 4 1 16,5 4 0-16,2 1 0 15,1 5 0-15,-1 4 0 16,-4 4 0-16,0 0 1 0,-2 0-2 16,-5 0 1-1,-2 0 0-15,-4 8-2 0,-8 1 2 16,-6 0 0-16,-4 1 2 15,-7 5-2-15,0 1 1 16,0 2 0-16,-7 4-1 16,-15 1 3-16,-5 8 4 15,-2 0-6-15,-4 6 1 16,6-3-2-16,5-6 2 16,9-2-2-16,11-6-2 15,2-4 0-15,0 0 2 16,2-3 0-16,11-2 0 15,3-4 0-15,3-2-1 16,2-5-1-16,1 0 2 0,1 0 4 16,-4-14-4-1,-1-5-2-15,-7-4 2 0,-4-1-6 16,-3-2 2-16,-4-4 0 16,0 0 3-16,0 0-1 15,0 6 2-15,0 0 0 16,0 5 3-16,0 6-3 15,0 7 7-15,0 4-2 16,0 2-1-16,0 0-4 16,3 14-2-16,8 10 2 15,2 6 3-15,3-2-1 0,3 0-1 16,2 0-1 0,3-2-6-16,5-2-15 0,-2-1-75 15,4 0-108 1</inkml:trace>
  <inkml:trace contextRef="#ctx0" brushRef="#br0" timeOffset="32481.93">12579 5664 321 0,'0'0'10'0,"0"0"-8"15,0 0 17-15,0 0 4 0,0 0-16 16,0 0-3-16,16 36 6 16,9 6 2-16,-1 5-5 15,0 0 1-15,5 3 2 16,0-2 2-16,-2-4 6 16,-2 0-5-16,-8-2 3 15,-5-4 8-15,-10-6-5 16,-2-5-6-16,-2-4-3 15,-23-3-1-15,-6-7 12 16,-9-4-18-16,-1-5 0 16,-1-4-3-16,4 0-5 15,7-4-17-15,7-13-64 16,5-4-75-16</inkml:trace>
  <inkml:trace contextRef="#ctx0" brushRef="#br0" timeOffset="41646.66">10336 4417 119 0,'0'0'35'16,"0"0"-27"-16,0 0 42 15,0 0 0-15,0 0-6 16,-50 122-12-16,38-89-10 16,0-1-6-16,-1 0 5 0,1-1-18 15,-3 5 8-15,-1 1 7 16,1 7-11-16,-6 3 6 15,2 4 7-15,-6 3-6 16,-2 7 6-16,1 3-16 16,-3 4 0-16,4 2 3 15,3-2-5-15,6-3-2 16,3-5 0-16,1-10 4 16,4-6-2-16,1-10-2 15,3-7 0-15,2-8 2 16,2-4-1-16,0-5-1 15,0-3 0-15,0 1 1 0,0-4-1 16,0-1 0-16,0-2 0 16,0-1-1-16,2 0 4 15,4 0 0-15,5 0 1 16,3 0-3-16,3 6 3 16,4 1-4-16,4-2 0 15,6 2 0-15,11-4 1 16,11 0-1-16,14-3 0 15,14 0 2-15,7 0-3 16,9-3 1-16,3-4 0 16,4-4 0-16,-1 0 2 15,1-2-2-15,-1 4 0 16,-8 4 3-16,4 5-6 0,1 0 3 16,4 0 0-1,8 5 0-15,4 4 2 0,2 5-2 16,10-1 0-16,3-5 1 15,6-1-4-15,-2-4 3 16,-2-1 0-16,-6-2-2 16,-5 0 4-16,-3 1-2 15,-7 4 0-15,-4 1 3 16,0 2-4-16,-2 0 1 16,2-1 0-16,-6-3-2 15,0-4 4-15,1 0-4 16,-1 0 2-16,0 0 0 15,4 0-3-15,-8 0 3 16,-3 0 0-16,-8 0 0 0,-3 3 2 16,-3 0-2-1,-5 0 0-15,-3-1 3 0,-4-1-5 16,-9 1 2-16,-6 2 0 16,-6-1-1-16,0 1 4 15,-2 2-3-15,1-1 0 16,-3 4 2-16,4 1-4 15,1-3 2-15,0 4 0 16,2-3-3-16,5-2 3 16,-1-4 0-16,3-2 0 15,0 0 4-15,4 0-8 16,-1 0 4-16,1 0 0 16,-6 0-1-16,-5 0 2 15,-4 0-1-15,-4 0 0 16,-6 0 0-16,1 4-2 0,-5 1 2 15,1-3 0-15,-8 4-2 16,1-1 3-16,-4-1-1 16,-2-2 0-16,0 2 2 15,-1-2-4-15,0 0 2 16,0 0 0-16,-5-2-1 16,-3 0 2-16,-3 0-1 15,-7 0 0-15,-2 0 2 0,0 0-1 16,0 0-1-1,0 0 0-15,0-4 3 0,0-4-1 16,0-2-2-16,0 0 0 16,0 0 3-16,0-2-6 15,0 0 3-15,6 0 0 16,-1-1-1-16,-2 2 3 16,1-3-2-16,0-2 0 15,1-5 3-15,5-3-6 16,0-6 3-16,1-2 0 15,0-4-1-15,-4 1 2 16,2-7-1-16,-5 1 0 16,0-6 3-16,-4 0-4 15,0-9 1-15,0-5 0 16,0-3 2-16,0 0-1 0,-4 6-1 16,0 0 0-1,4 2 3-15,0 0-3 0,0 4 0 16,0 5 0-16,8 7 0 15,-1 8 0-15,-2 9 0 16,-3 4 0-16,0 7 2 16,0 0-1-16,1 0-1 15,1-2 0-15,0-3 1 16,1-2 1-16,2-3-2 16,-3 1 0-16,3 2 2 15,-7 3-4-15,2 1 2 16,-2 7 0-16,0 3 3 0,0-2-2 15,0 2-1 1,0 3 0-16,-4-3 3 0,-3-1-3 16,-2-1 0-16,-2-6 0 15,-2 3 1-15,-8-1-1 16,-8-2-2-16,-8 3 1 16,-13 2 2-16,-14-1-2 15,-19 2 1-15,-19 0 0 16,-18-2 1-16,-7-3 0 15,-2 1-1-15,2 1 0 16,4-1 3-16,7 1-4 16,6-4 1-16,10 4 0 15,7-4-1-15,-7 6 2 16,-8 2-1-16,-7 0 0 16,-5 2 2-16,-1-1-3 15,5-1 1-15,2 3 0 16,6 0 2-16,8-1-1 0,5 1-1 15,14-1 0-15,4 0 2 16,6 1-3-16,-4 3 1 16,-1 0 0-16,-2 0-1 15,2 0 1-15,1 0 0 16,-6 0 0-16,0 0 2 16,-3 0-5-16,-5 0 3 15,0 0 0-15,-5 0 0 16,5 0 0-16,0 0 0 15,4 0-1-15,8 0 4 0,0 0-5 16,9 7 2-16,-3 0 0 16,2 6-1-16,1 1 1 15,4 0 0-15,3 2-1 16,-1-4 4-16,4 0-6 16,1-2 3-16,-3 1 0 15,-3 0-1-15,1-1 1 16,-4 0 0-16,4 0-2 15,0 0 4-15,1 0-6 16,-1-2 4-16,7-2 0 16,4 0-1-16,11-2 1 15,9-2 0-15,10 0 0 16,5-2 2-16,3 0-4 0,0 0 2 16,2 0 0-1,-2 0-1-15,1 0 1 0,1 0 0 16,-2 0-1-16,-1 3 3 15,-1 0-6-15,-1 2 4 16,1 0 0-16,-3 4-6 16,0-4 0-16,2-1-14 15,3-2 3-15,4-2 5 16,0 0-15-16,5 0 10 16,0 0-4-16,1-2-54 15,3-10-146-15</inkml:trace>
  <inkml:trace contextRef="#ctx0" brushRef="#br0" timeOffset="44013.92">10648 2844 116 0,'0'0'36'16,"0"0"11"-16,0 0-26 16,0 0-21-16,0 0 4 15,0 0 6-15,-2-6-5 16,-3 6 8-16,5 11-5 15,-3 11 9-15,-1 6 1 0,-3 6-14 16,-1 3 14-16,-2 5 11 16,-5 2-17-16,-5 6 9 15,-4 7-4-15,-10 8-8 16,-6 9 20-16,-4 11-8 16,-2 5 0-16,9 2-2 15,8-2-8-15,8-6 3 16,6-10-10-16,-1-7-3 15,3-5 6-15,-3-4-4 16,1-5-3-16,-3-6 0 16,3-6 5-16,4-7-5 15,1-9 0-15,6-6 0 16,2-3 0-16,0-9 1 0,2 2-1 16,0 1 0-16,0-2 2 15,0 4-1-15,0 1-1 16,0 4 0-16,0 0-1 15,0 4 1-15,2 4 0 16,2-2 0-16,3-1 3 16,4-4-5-16,2-2 2 15,6-1 0-15,5-3 1 16,4-3 0-16,11 0-1 16,5-5 15-16,10 0-15 15,6-3 10-15,9 4-10 16,7-1 0-16,4 4 3 0,7-1-2 15,4 4-1 1,1-1 0-16,1 0 3 0,-1-3-3 16,5-2 0-1,13-1 0-15,10-2-2 0,7-2 3 16,9 0-1-16,0 0 0 16,0 0 0-16,-5-2 1 15,-4-1-1-15,-9 0 0 16,-6-1 0-16,-6 4 0 15,-6-2 0-15,-3 2-1 16,-1 0 4-16,-3 0-4 16,7 0 1-16,5 0 0 15,4 0 0-15,-2 0 0 16,0 0 0-16,-2 0 0 16,0-3 2-16,-7 2-3 0,-9 1 1 15,-9 0 0-15,-11 0-2 16,-6 0 2-1,-3 0 0-15,0 4 0 0,3 2 3 16,1-3-4-16,3 4 1 16,-1-3 0-16,1 0-1 15,0-2 1-15,-5-2 0 16,4 0 0-16,-4 0 3 16,0 0-4-16,-1 0 1 15,-2 0 0-15,-3 0-1 16,-5 0 1-16,-1 0 0 15,-4 6-1-15,1 2 3 0,4-2-4 16,3 0 2-16,4-2 0 16,4-4-2-16,-2 0 2 15,0 0 0-15,-11 0-1 16,-8 0 6-16,-10 0-7 16,-10 0 2-16,-2 0 0 15,-7 0-1-15,2-3 1 16,-1 2 0-16,6-1 0 15,1 2 3-15,-1 0-5 16,0 0 2-16,-2 0 0 16,-3 0-2-16,-6 0 2 15,-3 0 0-15,-3 0 0 16,0-9 3-16,0 0 0 0,4-11-3 16,-2-5 0-16,-2-3-1 15,2-8 1-15,1-4 0 16,-3-8 0-16,0-6 3 15,-2-8-5-15,0-6 2 16,0-7 0-16,0-3-2 16,-9-4 3-16,1-1-1 15,-4-4 0-15,5-3 4 16,1-7-5-16,2 6 1 16,4 5 0-16,0 11-6 15,0 8 6-15,0 9-1 16,0 8 0-16,2 4 2 0,0 9-4 15,2 4 3 1,1-1 0-16,-1 5-4 0,2 2 4 16,-2 2 0-1,-2 6 0-15,-2 0 3 0,0 7-7 16,0 4 4-16,0 2-2 16,0 4-4-16,-2 0 5 15,-8 2 1-15,1 0 0 16,-4 0 2-16,-7 0-4 15,-7 0 2-15,-11 0 0 16,-11 0-2-16,-9 2 4 16,-11 5-2-16,-4-2 0 15,-8 1 2-15,-4 0-2 0,-6-2 0 16,-9 1 0 0,-4-2-2-16,6 0 2 0,3-2 0 15,9 2 0 1,-1 1 2-16,-4 3-3 0,-5 0 1 15,0-2 0-15,3-3-3 16,2 1 3-16,-5-2 0 16,-1-1 0-16,-3 2 3 15,-6-2-4-15,-2 0 1 16,0 0 0-16,-4 0-3 16,-4 0 3-16,3 0 0 15,3 0 0-15,12-8 4 16,15-1-5-16,10 0 1 15,13 0 0-15,6 0-4 0,8 3 5 16,1 3-1 0,5-2 0-16,0 5 3 0,-5 0-3 15,-1 0 0-15,-10 0 0 16,-2 0-6-16,-6 5 6 16,-1 1 0-16,1-5 0 15,-1 1 4-15,5 1-5 16,4-2 1-16,6-1 0 15,9 2-3-15,3 1 4 16,7-3-1-16,2 1 0 16,-2-1 3-16,-4 3-4 15,-5-2 1-15,-10 2 0 16,-8-2-3-16,-7 3 4 0,-5-2-1 16,4 2 0-1,1 0 3-15,9-4-6 0,6 3 3 16,0-2 0-16,8 4-4 15,2-4 4-15,6 1 0 16,5-2 0-16,4 0 4 16,6 0-4-16,10 0 0 15,2 0 0-15,3 0-3 16,-1 0 3-16,-5 0 0 16,-2 0 0-16,-3 0 4 15,-1 0-6-15,1 0 2 16,-2 4 0-16,2 1-7 15,-3 1 6-15,1 2 0 16,-1-3-1-16,-5 4-4 0,1-5 0 16,0 2 6-16,-1-3-8 15,1 1 8-15,5 2-31 16,3 5-10-16,3 3-96 16,0-7-84-16</inkml:trace>
  <inkml:trace contextRef="#ctx0" brushRef="#br0" timeOffset="51352.26">10316 5494 158 0,'0'0'16'16,"0"0"9"-16,0 0-2 15,0 0 16-15,0 0-6 16,0 0-18-16,0 0 7 16,0-14-9-16,0 14 6 15,0 0 10-15,0-8-16 16,0 2 5-16,0-1-3 16,0 4-8-16,0 3 13 0,0 0-2 15,0 0-6 1,0 0 0-16,0 10-12 0,-7 33 0 15,-9 29 7-15,-3 22-5 16,-4 15 8-16,5-7-10 16,5-9 0-16,6-12 4 15,2-5-2-15,-1-1-2 16,-5 11 7-16,-10-1-7 16,-5 4 11-16,0-7-11 15,-1-7 0-15,6-8 5 16,5-9-3-16,8-9-2 15,6-9 2-15,-1-9 0 16,3-8-1-16,0-8-1 0,0-3 0 16,0-3 0-16,0-3 3 15,7 2-3-15,9-4 4 16,11 0-2-16,6-4 4 16,13 0-6-16,15 0 0 15,13-4 2-15,12-12-2 16,19-7 0-16,11 0 1 15,7-2 2-15,4 5-3 16,0 2 0-16,-3 4 0 16,12 3 0-16,2-1 0 15,12-3 0-15,6-1-1 16,0 2 6-16,0 2-9 0,-7 4 4 16,-5 7 0-1,-10-2-3-15,-15 3 3 0,-11 0 0 16,-10 0 0-16,-9 0 3 15,-2 0-4-15,-4 0 1 16,-5 0 0-16,-2 0-3 16,-7 0 3-16,-9-6 0 15,-9-4-1-15,-8 0 5 16,-10 3-5-16,-2 0 1 16,-11 3 0-16,-4-4-2 15,-3 0 2-15,-4-2 0 16,2 0 0-16,1 0 3 15,3-4-3-15,5 0 0 16,0-3 0-16,2 0-3 16,-1 3 3-16,-2-3 0 0,-3 2 0 15,-5-5 4 1,-5-2-4-16,0-10 0 0,-6-8 0 16,0-8-2-16,0-14 2 15,0-9 0-15,-3-9 0 16,3-9 5-16,0-5-6 15,5-2 1-15,14 0 0 16,6 7-3-16,-3 13 3 16,-1 12 0-16,-4 14-1 15,-3 11 6-15,-1 6-6 16,-4 7 1-16,-5 8 0 16,-4 6-3-16,0 7 3 0,0 0 0 15,0 5 0 1,0 0 4-16,-4-2-3 15,-9 2-1-15,-8 0 0 0,-4 0-1 16,-8 0 1-16,-9 0 0 16,-7 0 0-16,-6 7 4 15,-11 4-5-15,-11 3 1 16,-17 0 0-16,-11-1-3 16,-8-2 4-16,-3-3-1 15,-2-4 0-15,-3-4 3 16,1 0-3-16,-3 0 0 15,1-18 0-15,-5-2-1 16,-6 4 1-16,-6 2 0 0,-5 7 1 16,1 2 3-1,0 3-4-15,10 0 0 16,12 2 0-16,19 0-4 16,15-2 5-16,14 2-1 0,10 0 0 15,8 0 3-15,7 0-3 16,13 0 0-16,10 0 0 15,10 0-4-15,6 0 4 16,2 2 0-16,0 4 0 16,3-2-5-16,-5 0 3 0,0 4-9 15,-6-2-22 1,-6 2 20-16,0 2 0 0,-10-2 13 16,-1-1 0-1,1 2 0-15,-1-6-4 16,10 0 4-16,2 1-5 15,7-2 1-15,4 0-3 0,4 0 0 16,5-2-11-16,0 0-21 16,0 0-2-16,0 0-7 15,2 0-28-15,10 2-12 16</inkml:trace>
  <inkml:trace contextRef="#ctx0" brushRef="#br0" timeOffset="52780.85">25057 1336 421 0,'0'0'0'0,"15"-128"0"16,-4 93 12-16,-4 14-7 16,-3 10 16-16,-1 7 23 15,-3 4-16-15,0 0-27 16,2 14-1-16,0 22 0 15,-2 21 1-15,0 16 1 16,-2 13 1-16,-23 7-1 16,0-1 1-16,2-6-2 15,2-9-1-15,5-9 0 16,5-2-1-16,5 0 1 0,2 0-3 16,4-8-57-1,0-12-9-15,4-16-20 0,21-18-107 16</inkml:trace>
  <inkml:trace contextRef="#ctx0" brushRef="#br0" timeOffset="53430.32">25809 952 414 0,'0'0'8'15,"-126"139"-11"-15,43-45 3 16,-1-2 0-16,1-6 0 16,0 0 4-16,4-2-3 15,0-1-1-15,8-5 0 16,11-12 1-16,15-16 3 15,18-15-4-15,16-17 0 16,11-8-4-16,0-9 2 16,0-1-2-16,21 3 4 15,6 1 6-15,2 0-4 0,4 5 0 16,0 2-2 0,7 5 3-16,0 4-3 15,5 4 0-15,-1-6 0 0,6-5-1 16,-2-4 1-16,1-9 0 15,3 0 0-15,-6 0 3 16,-1-10-3-16,-3-8 0 16,-2-7 0-16,1-2 2 15,-3-4-1-15,-1-11-1 16,-6 3 0-16,-2-4 0 16,-8 1-3-16,-10 6-4 15,-9 4 7-15,-2 8-6 16,0 8 6-16,0 6-4 15,-9 10 3-15,-9 0 2 16,-5 4-1-16,-8 26 0 0,-4 10 0 16,3 4-2-1,6 4 3-15,11 0-1 0,10 1 0 16,5-3 1-16,0 0-4 16,0-2 3-16,17-7-2 15,6-6-2-15,4-14-41 16,2-8-1-16,2-9-65 15,0 0-53-15</inkml:trace>
  <inkml:trace contextRef="#ctx0" brushRef="#br0" timeOffset="54097.88">26248 1885 252 0,'0'0'7'15,"0"103"1"-15,-11-39-8 16,3-5 0-16,-4-11 4 16,-1-9 2-16,4-13 8 15,0-8 2-15,4-11-10 16,3-4 16-16,2-3 7 16,0 0 13-16,0-14-23 15,0-21-15-15,21-11-4 16,6-10 0-16,10-1-7 15,5-6 5-15,8 7-3 16,2 2-10-16,4 3 13 16,0 7-4-16,0 4 6 15,-4 11-2-15,-8 8 6 0,-13 9-7 16,-9 12 3-16,-9 0-5 16,-6 0 2-16,-4 18-8 15,-3 9 11-15,0 2 4 16,-3 7-4-16,-10 3 0 15,0 2 0-15,-3 6 0 16,1 5 5-16,-1 0-5 16,1 2 0-16,3-6 0 15,5-8 5-15,5-9-9 16,2-16 4-16,0-5-2 16,0-6-3-16,0-4-2 15,13 0 7-15,10-26 7 16,4-14-7-16,4-12 0 0,0-2-4 15,-2-2 4-15,-7 8-3 16,-6 6 3-16,-2 7 0 16,-6 9 0-16,-1 8 3 15,-3 11-2-15,-2 7-1 16,-2 0-5-16,0 0 4 16,4 0-5-16,2 15 6 15,0 8 6-15,1 4-6 16,-1 6 7-16,1 5-7 15,4 4 0-15,0 0 1 16,3 0 0-16,3-4-2 0,6-7 1 16,-1-9-23-1,2-8-74-15,3-12-104 0</inkml:trace>
  <inkml:trace contextRef="#ctx0" brushRef="#br0" timeOffset="54480.35">27358 1594 352 0,'0'0'14'0,"0"0"-9"15,0 0 5-15,0 0-3 16,0 0 15-16,0 0 8 15,-65-74-30-15,65 84-9 16,0 24 7-16,0 15 2 16,2 7 3-16,14 3-3 15,7 0 0-15,3 0 0 16,3 2 1-16,0 1-1 16,-2-6 0-16,-7-8 4 15,-7-6 5-15,-11-8-9 16,-2-3 1-16,-17-4 9 15,-28-1 5-15,-13 1-5 0,-9-5-8 16,5-6 2 0,6-7-8-16,10-9-13 15,10 0-59-15,11 0-70 0</inkml:trace>
  <inkml:trace contextRef="#ctx0" brushRef="#br0" timeOffset="181119.57">26527 3571 357 0,'0'0'39'0,"0"0"-25"16,0 0 3-16,0 0 21 15,0 0 6-15,0 0-23 16,0 0-11-16,0-26 7 15,0 26-13-15,0 0-1 16,0 0 6-16,0 24-9 16,0 14 14-16,0 17 16 15,-3 12-18-15,-14 20 8 16,-3 23-8-16,-7 21 8 16,-4 15-5-16,-5 14-11 0,-4 6 9 15,2 8-3 1,0 12-9-16,5 0 16 0,4 3-16 15,0-5 1-15,0-9 7 16,0-13-7-16,-5-13 9 16,1-14-3-16,-5-14-7 15,5-11 16-15,-2-13-17 16,1-10 3-16,1-10 6 16,2-7-7-16,2-6 3 15,4-7-5-15,2-13 1 16,8-6 2-16,4-11-3 15,4-8 0-15,7-7-1 0,0-6 5 16,0-6-4-16,0 0 0 16,0 0 2-16,0 0 8 15,0 0-10-15,0 0-4 16,11 0 4-16,20 0 2 16,12-4 3-16,21 2-5 15,24 2 0-15,18 0 0 16,31 4 0-16,21 16 0 15,22 6 0-15,18 6 3 16,10 4-3-16,5 4 0 16,10 1 0-16,4-1-2 15,3-4 2-15,-1 1-1 16,-13-3 0-16,-17 2-2 0,-30-5 3 16,-26-4 0-1,-32 0 0-15,-22-5-1 0,-23-4 1 16,-16-4 0-16,-12-3-3 15,-12-7 6-15,-7-1-5 16,-6-3 2-16,1 0 0 16,1 0 1-16,1 0-1 15,1-3-19-15,-5-20-8 16,5-13-73-16,-13-14-124 16</inkml:trace>
  <inkml:trace contextRef="#ctx0" brushRef="#br0" timeOffset="182151.19">26919 3457 215 0,'0'0'62'0,"141"22"-18"16,-52-5 1-16,20 0 2 16,20 5-11-16,27 4-1 15,20 4 9-15,20 2-22 16,9 0-8-16,2-2-7 15,1-3-6-15,-15-4 9 16,-14-6-10-16,-10-3 0 16,-9-1 6-16,-4 1-6 15,-11-1 0-15,-6 1 0 16,-13-5 0-16,-13 2 1 16,-7 1-1-16,-19-1 0 15,-16-1 0-15,-17 3 3 0,-15-1 2 16,-10 0-1-16,-4 4-3 15,-6 6 7-15,0 6-8 16,-6 12 0-16,-6 17 1 16,-7 16 1-16,0 22 0 15,-5 25-2-15,-21 21 0 16,-11 21 2-16,-9 19 0 16,-5 16-2-16,-5 17 1 15,3 6 2-15,1 2-4 16,5-13 1-16,3-16 0 15,-5-19 0-15,0-23 0 16,-5-17 0-16,6-12 1 0,5-10 1 16,8-11-2-16,3-11 0 15,5-10 0-15,1-13 8 16,1-12-8-16,-1-3 3 16,6-9-1-16,-1-9 1 15,0-7-2-15,-6-8-1 16,-14-6 0-16,-14-9 23 15,-19-4-21-15,-17-6-1 16,-14-21-1-16,-13-11 3 16,-9 0-7-16,-4-6 3 15,-1 0 1-15,7-1-2 16,14-3 2-16,16 2-3 16,14-2-26-16,16-6-23 0,20 4-25 15,14-11-107-15</inkml:trace>
  <inkml:trace contextRef="#ctx0" brushRef="#br0" timeOffset="183448.99">27966 2799 382 0,'0'0'58'16,"0"0"-58"-16,0 0-6 16,0 120 6-16,0-43 17 15,-15 13 9-15,-14 1-14 16,-2-2 6-16,-6-9-15 16,0-13-2-16,3-15 14 0,1-15-15 15,2-10 6 1,0-14 4-16,-3-13 6 0,-3-7 1 15,-2-37-17-15,6-18-1 16,9-19-3-16,10-19-5 16,14-14 6-16,12-13-18 15,36 5-10-15,21 16-9 16,14 23 3-16,2 29-1 16,-10 25 37-16,-6 20-1 15,-13 9 2-15,-11 0 8 16,-10 15-5-16,-10 8 47 15,-8 4-23-15,-12 3-20 0,-5 6 14 16,0 4-11-16,-26 8 0 16,-17 5 1-16,-11 0-9 15,-10 3 4-15,-3 1-6 16,5-5 0-16,1-6 0 16,15-9 0-16,13-7 0 15,14-9 0-15,15-3 2 16,4-5-6-16,4-3 3 15,26-6-8-15,9-4 8 16,11 0-4-16,3-4-1 16,2-14 5-16,-1-3-2 15,-2 0 2-15,-4-4-1 16,-5-1 2-16,-3 0-1 0,-9 7 3 16,-11 6-2-16,-11 7 10 15,-9 4 7-15,0 2 13 16,0 0-29-16,0 0 5 15,0 0-9-15,0 6 5 16,2 9-2-16,5 4 2 16,0 3 1-16,0 6-2 15,1-1-1-15,1 0 0 16,5 0-2-16,1-3 2 16,3-7-1-16,3-1 1 15,2-5-11-15,4-4 8 16,2-3-26-16,2-4-9 15,5 0-14-15,-1 0-34 16,-6-8-14-16,0-6-73 0</inkml:trace>
  <inkml:trace contextRef="#ctx0" brushRef="#br0" timeOffset="183648.3">28656 3234 312 0,'0'0'51'15,"0"0"-32"-15,0 0 30 16,0 0-4-16,0 0-45 16,0 0 17-16,-90 93-9 15,43-57-6-15,-1 2 0 0,4 0-2 16,5 0-2 0,5 0-34-16,10-2-52 0,7 4-51 15</inkml:trace>
  <inkml:trace contextRef="#ctx0" brushRef="#br0" timeOffset="184167.8">29009 2727 287 0,'0'0'96'0,"0"0"-96"15,-4 119 0-15,-17-42 50 16,-1 10-3-16,-2 11-13 15,-1 3-13-15,3-6-20 16,5-10 3-16,9-9-4 16,2-18 0-16,3-12-3 15,-1-19 3-15,-5-12-6 16,0-15 3-16,-2 0 1 0,0-32-1 16,6-18-30-16,5-12 0 15,0-7 8 1,0-1-20-16,20 2 4 0,5 2 41 15,0 2-6-15,4 7-1 16,2 10 4-16,0 9 1 16,3 12-2-16,-5 8 4 15,-3 7 0-15,6 5 6 16,-4 2-1-16,3 4 2 16,3 0-7-16,2 0-6 15,-1 0-41-15,5 0-49 16,-7 3 50-16,-6 4-56 15</inkml:trace>
  <inkml:trace contextRef="#ctx0" brushRef="#br0" timeOffset="185416.19">29387 2939 35 0,'0'0'87'0,"0"0"3"16,0 0-71-16,0 0 11 15,0 0-3-15,0 0-9 16,48-74-1-16,-40 58-12 16,-1 2 3-16,-3 2 15 15,1 2-9-15,0 2 3 16,-1-2-9-16,0 0-8 15,1-2 4-15,1-2-4 16,4-4 0-16,3-2 0 16,-2-5 1-16,0 2-1 15,-2 1 2-15,-3 8 8 0,-3 5 25 16,-3 5 4 0,0 4-14-16,0 0 2 0,0 22-27 15,0 19 0-15,-9 16 7 16,-8 14-5-16,-10 15 13 15,-4 11 0-15,-8 1-6 16,-5 4 1-16,0-8-10 16,3-5 0-16,1-7 0 15,7-14 2-15,10-8-3 16,12-17 1-16,11-18-1 16,0-15-3-16,11-10-3 15,27-10 7-15,18-34 0 0,13-12 0 16,11-14-1-1,1-2-22-15,-8 6 6 0,-9 7-6 16,-14 18 12-16,-17 14 9 16,-15 19 1-16,-16 8 1 15,-2 0 5-15,0 4 3 16,0 16 10-16,-7 13-3 16,-6 4-14-16,-1 5 0 15,-3 8-1-15,-1 11 4 16,1 5-4-16,0 8 0 15,7-4 0-15,8-8-3 16,2-9 3-16,0-15-3 16,10-10 3-16,9-11-11 15,4-10 8-15,6-7-13 16,12 0 15-16,8-15-4 0,9-10-18 16,2-1-8-16,-6 0 1 15,-8 4 5-15,-15 1 19 16,-8 1 4-16,-13 4 2 15,-4 7 7-15,-6-1 12 16,0 6 28-16,0 4-7 16,-4 0-33-16,-13 0-6 15,-1 1-1-15,-1 17 0 16,2 6 0-16,9 1 0 16,4 2 0-16,4-2 0 15,0-6 1-15,2-2-4 16,15-5 3-16,3-4-6 15,-1-5 6-15,-2-3 4 16,3 0 12-16,3-19 6 0,1-13-21 16,-2-7 3-16,-6-2-3 15,-12-3 0-15,-4 1 1 16,0 5 6-16,0 8-1 16,-13 8-7-16,-9 5 3 15,-5 4-8-15,2 5 5 16,-1 6-8-16,7 2-1 15,9 0-29-15,7 0-28 16,3 0-30-16,7 0 24 16,26 4 19-16,6-2-20 15,1-2 49-15,2 0 24 16,-5 0 4-16,0-10 24 16,-4-6-7-16,-2 0-9 0,-9 2 20 15,-6 6 3 1,-12 5-2-16,-4 3 18 0,0 0-34 15,0 11-2-15,-2 13 39 16,-7 10-50-16,-2 6 2 16,4 4-6-16,1 2 0 15,4-4 2-15,2-3-1 16,0-7-1-16,0-9 0 16,8-6 2-16,13-9-5 15,8-8 6-15,10 0-3 16,15-4 5-16,8-24-5 15,3-6-7-15,-5-8 7 16,-8-2-15-16,-15 3 15 16,-3 8 0-16,-15 12 2 0,-7 11 18 15,-10 10-5-15,-2 0-4 16,0 25 16-16,0 19-5 16,-2 14-9-16,-12 6-11 15,3 4 0-15,-2-2-4 16,-1 5-8-16,-3-4-128 15</inkml:trace>
  <inkml:trace contextRef="#ctx0" brushRef="#br0" timeOffset="187730.37">26997 4369 177 0,'0'0'70'0,"0"0"-37"15,0 0-10-15,0 0 30 16,0 0 5-16,0 0-29 16,0 0-6-16,13-14 0 15,-13 14-6-15,0 0 15 16,0 0-13-16,0 0-14 15,0 6 31-15,-2 15-35 0,-9 10 11 16,-7 15-7-16,-4 11-3 16,-5 11 7-1,-4 14-9-15,2 11 2 0,-3 1 9 16,-1 4-10-16,2 6 9 16,-5 2-4-16,1 5-3 15,-1 1 14-15,-1-12-11 16,-2-7-4-16,1-6 7 15,3-6-8-15,-1-3 0 16,3-8 0-16,4-8 2 16,0-6 1-16,4-6-4 0,3-7 0 15,5-9 2-15,0-5 1 16,7-2-3 0,1-7 0-16,7-2 2 0,2-2-9 15,0-4 6 1,0-2-2-16,0-2 3 0,4 2 3 15,-4-4 0-15,2 3-3 16,-2-6 2-16,0 1 0 16,0-3-2-16,5 4 0 15,-1-1-2-15,2 0-2 16,6 2-2-16,-1 0-1 16,7 2 1-16,8 1 6 15,13 1 2-15,9-3-2 16,17 4 3-16,13-3-3 15,5 3 0-15,8 6 0 16,1-2 3-16,-4 6-5 0,1-2 2 16,-6 1 0-16,-2 3-1 15,-2-3 2-15,6 0-1 16,9 0 0-16,6 2 2 16,3-2-6-16,1 2 4 15,-6 2-1-15,-7-1-2 16,-8 4 3-16,-5-1 0 15,-4 1 0-15,-1-1 0 16,3-1-1-16,-1-2 1 16,-4-4 0-16,-6-5-1 15,-5-1 3-15,-10-7-2 0,-9-2 0 16,-7-2 1-16,-9-2-1 16,-7 0 0-16,-5 0 0 15,3 0-2-15,3 2 4 16,6 1-2-16,4-2 0 15,4-1-1-15,5 0-3 16,-2 0-4-16,-2 0-2 16,-3-8 8-16,-6 0-2 15,-6-2 4-15,-7-1 0 16,-6 0 3-16,3-2 1 16,-3-1-4-16,4 2 0 15,5-3-1-15,5-3 3 16,5-3-2-16,9-3 0 15,1-2 0-15,7-6-1 16,1-2 1-16,-3 0 0 0,-3-4 0 16,-5-3 2-16,-3-7-1 15,2-2-1-15,4-4 1 16,-1-1-2-16,3-6 1 16,2 1 0-16,3-4-1 15,3 4 3-15,-1 3-2 16,2 2 0-16,2 4 0 15,-4-1 0-15,-1 0 0 16,-4 2 0-16,-3 3-1 16,-5 6 5-16,-4-4-4 15,0 5 0-15,0-4 0 16,0 2-1-16,-3 3 1 16,-6 10 0-16,-7 5 0 15,-6 10 0-15,-5 0-2 0,0 4 2 16,0-2-15-16,-16 2 15 15,1-2-3-15,-6-1 3 16,-1-2 1-16,-5-3 1 16,-2-5-3-16,1-1 1 15,-11 1 0-15,-5-8-4 16,-12-1-1-16,-15-2 0 16,-18-3 3-16,-17 4-3 15,-20-1-5-15,-16 1-9 0,-12 0 4 16,-12 1 11-1,2 2-20-15,6 0 11 0,6 4 13 16,19 1 0-16,15 3 7 16,10 0-1-16,8 1-4 15,4-2 4 1,5-1-6-16,2 2 0 0,6 0 0 16,8 2 1-16,8 0-1 15,13 4 0-15,19 4 1 16,10 4-7-16,16 3 1 15,5 2-12-15,2-1-29 16,-3-2 1-16,0-3-9 16,-5-2-19-16,-4 0 14 15,-1 4-13-15,-8-1-48 16</inkml:trace>
  <inkml:trace contextRef="#ctx0" brushRef="#br0" timeOffset="188529.08">28403 3930 260 0,'0'0'173'15,"0"0"-120"-15,0 0-33 16,0 0-11-16,0 0 2 15,0 0 7-15,-82 102-4 16,55-42 14-16,2 11-19 16,5 5 5-16,7 2 1 15,11-2-12-15,2-10 2 16,0-8-5-16,6-8-5 0,13-8 3 16,-4-11-26-16,1-10-22 15,-3-9-31-15,-3-12-90 16</inkml:trace>
  <inkml:trace contextRef="#ctx0" brushRef="#br0" timeOffset="188750.27">28089 4261 394 0,'0'0'4'0,"0"0"-4"15,0 0-1-15,0 0 1 16,0 0 13-16,156 35-13 0,-96-28-8 16,-2-1-8-16,-2-4-40 15,-8-2-1-15,-9 2 2 16,-6-2-1-16</inkml:trace>
  <inkml:trace contextRef="#ctx0" brushRef="#br0" timeOffset="189247.98">28635 4399 298 0,'0'0'7'0,"0"0"-5"16,0 0 11 0,0 0 46-16,0 0-13 0,0 0 12 15,71 40-29-15,-51-40-10 16,0-13-9-16,2-18 17 15,3-7-20-15,0-10-1 16,-8-2-4-16,-3 0 0 16,-8-2-2-16,-4 4 0 15,-2 3 1-15,0 5-4 16,0 8 6-16,0 10-6 16,-4 11 2-16,0 6-3 15,2 5 4-15,-1 0 5 16,3 0-5-16,0 12-10 15,0 16 4-15,0 16 6 0,0 14 1 16,0 17 0-16,0 13 3 16,3 4 10-16,-1-2-11 15,-2-9 6 1,0-11-9-16,0-12 0 0,0-14 1 16,-12-12 0-16,-10-7 2 15,-7-10-3-15,-4-7 2 16,0-8 6-16,4 0-7 15,0-10-1-15,4-18 2 16,5-5-2-16,2-3 0 16,4 3 0-16,6 1-10 15,4 6 2-15,1 7-27 16,3 8-9-16,0 8-42 0,0 3-56 16</inkml:trace>
  <inkml:trace contextRef="#ctx0" brushRef="#br0" timeOffset="192752.35">27679 5135 272 0,'0'0'47'0,"0"0"-8"15,0 0 9-15,0 0-11 0,0 0-3 16,0 0-28-16,0-9 3 16,0 9 9-1,0 0-10-15,0 0 9 0,-6 8-11 16,-2 17 15-16,-5 9 28 15,-5 15-36-15,-7 2-2 16,-6 6 5-16,-7-1-14 16,1-1 9-16,-5 0-7 15,1-7-3-15,3-2 14 16,7-8-14-16,9-5 2 16,7-7-1-16,8-6 1 15,5-5-5-15,2-2 2 16,0-5-3-16,0-2-3 15,0 0 2-15,0-2 4 0,4 1 1 16,3-3 3-16,-1 3 1 16,-2-1-3-16,6-1 2 15,3 4 2-15,7 1-6 16,7 2 0-16,7 2 2 16,12 4 1-16,10 0-2 15,13 2-1-15,7 2 0 16,1 0-2-16,2 2 2 15,-2 1 0-15,0-1 0 16,-2-3 4-16,-3 2-6 16,-6-3 2-16,-5-1 0 15,-6 0-2-15,-8-4 2 0,-7 0 0 16,-7-4-1-16,-4 2 4 16,0-1-6-1,2-2 3-15,0 0 0 0,3-3-5 16,-1 0 5-16,-2 1-1 15,-2-2 0-15,0 2-2 16,-6-2 1-16,-5 0 2 16,-7-2 0-16,-7 0-3 15,-2 0 3-15,-2-2 0 16,0 0 0-16,0 0 3 16,0 0 2-16,0 0-5 15,0-14-2-15,0-7-2 16,-2-2 2-16,-2-4 2 15,2-5 2-15,0-4 1 16,2-4-5-16,0-4 2 0,0-2 0 16,0-2-7-16,6 4 3 15,7 2-1-15,3 8 2 16,-1 6 1-16,1 3 0 16,-3 8 1-16,1 1 1 15,-3 4-7-15,1 1 4 16,-6 2 3-16,-4 0 1 15,0 1 2-15,-2 1-6 16,0-4 3-16,0 3-2 16,0 1-5-16,-10-4 2 0,-11-1 5 15,-12-6-1 1,-12-4 6-16,-18-2-7 16,-8-6 2-16,-9-2 0 0,-2-4 1 15,-7-2 3 1,-2-6-4-16,1-2 5 0,1 2-4 15,6 3 8-15,14 5-9 16,14 6 0-16,17 3-1 16,15 8 1-16,10 3-4 15,7 1-13-15,4 7-30 16,-3-1-10-16,5 7-45 16,0 0-41-16</inkml:trace>
  <inkml:trace contextRef="#ctx0" brushRef="#br0" timeOffset="193731.88">28581 5134 255 0,'0'0'11'0,"0"0"1"0,0 0 9 15,0 0 33 1,38-106-15-16,-18 81-15 16,1 3 0-16,-8 2-1 15,-3 4-13-15,-4 6 7 0,-6 0-2 16,0 3-2-16,0 6 4 15,0-3 0-15,-6 4-12 16,-11 0-5-16,-14 1 1 16,-10 24-6-16,-3 9 5 15,-2 10 0-15,7 2-3 16,14-2 3-16,15 2 0 16,7-6 0-16,3-4 2 15,0-4-9-15,7-8 4 16,11-7-11-16,7-5 14 0,-1-6-12 15,12-6 12 1,2 0 0-16,-3 0-2 16,-4-18-1-16,-6 0-2 0,-10 0 5 15,-3 4 3 1,-8 4-1-16,1 3-2 0,-5 6 3 16,0 1-3-16,0 0 0 15,0 1 5-15,-3 21-5 16,1 6 20-16,2 3-19 15,0-1 0-15,0-3 1 16,0 3 1-16,5-7-4 16,7-5 1-16,0-2-9 15,-3-6-32-15,7-6-57 0,-1-4-21 16</inkml:trace>
  <inkml:trace contextRef="#ctx0" brushRef="#br0" timeOffset="193889.82">28841 5085 396 0,'0'0'81'0,"0"0"-80"16,0 0-1-16,0 0-5 16,0 0-39-16,0 0-42 15,-8-4-25-15</inkml:trace>
  <inkml:trace contextRef="#ctx0" brushRef="#br0" timeOffset="194319.23">29047 5073 408 0,'0'0'26'0,"0"0"-24"15,0 0 2-15,0 0 60 16,-5 129-39-16,-8-71-21 16,-1-2 4-16,2-6-7 15,2-6-1-15,6-10 0 16,4-11 3-16,0-8-3 0,0-7 0 16,0-6-7-16,4-2 7 15,12 0 0-15,7-12 12 16,6-8-6-16,4 2-4 15,0 4-1-15,-2 6-1 16,-6 5 0-16,-10 3-4 16,-1 0 10-16,-5 23-6 15,-5 4 12-15,-4 4-6 16,0-1 18-16,0-4-13 16,-22 1 2-16,-12-5 1 15,-10-5-12-15,-5-1-2 16,-5-5 0-16,1-4-5 15,-1-1-9-15,5 1-62 16,-4-7-115-16</inkml:trace>
  <inkml:trace contextRef="#ctx0" brushRef="#br0" timeOffset="195118.14">28002 5428 292 0,'0'0'138'16,"0"0"-122"-16,0 0-4 16,0 0 23-1,0 0 4-15,0 0-29 0,-61 81 5 16,30-43 18-16,-6 1-20 16,-8 6-5-16,5-5 6 15,9-2-10-15,11-6 5 16,15-6-9-16,5-7-2 15,0-2-3-15,3-5 10 16,14-6-14-16,4-2 13 16,5-1-4-16,3-3 9 0,1 0-9 15,1 0 2 1,2 0-3-16,3 0 1 16,3 1 0-16,6 5-1 0,4 0 4 15,0 4-9-15,-7 4 3 16,-4 2-6-16,-9 0 7 15,-9 0-8-15,-5-6-2 16,-1 1 11-16,-3-6 1 16,-4-3-5-16,0-2 2 15,0 0 3-15,1-2 5 16,4-18-4-16,-3-10 1 16,-1-8 7-16,-8-2-7 15,0-6 14-15,-2-2-16 16,-18 2 4-16,-4-1 1 15,1 7-5-15,1 9 1 0,7 8-5 16,1 11 2 0,5 8-4-16,1 4-7 0,-6 0-46 15,1 8-36-15,-6 14-53 16</inkml:trace>
  <inkml:trace contextRef="#ctx0" brushRef="#br0" timeOffset="195690.44">28039 5438 406 0,'0'0'10'15,"0"0"-6"-15,0 0 34 16,0 0-1-16,43-116-26 15,-30 90-10-15,-3 0 2 0,-6-1 0 16,-4 6-3-16,0 2 0 16,0 7 6-16,0 6-2 15,0 5-1-15,0 1 9 16,0 0-10-16,0 14-4 16,-4 19 2-16,1 12 0 15,3 5-2-15,0 0 2 16,0-3 0-16,0-4 0 15,5-5 4-15,-3-6-5 16,-2-7 1-16,0-4 0 16,0-6 1-16,-10-6 2 15,-7-2 0-15,1-3 8 16,-3-4-9-16,-4 0 3 0,3 0-5 16,-2-7 0-1,6-5 1-15,5-2-1 0,2 4-2 16,7 4-5-16,-3 2-21 15,5 4-8-15,0 0-62 16,0 0-44-16</inkml:trace>
  <inkml:trace contextRef="#ctx0" brushRef="#br0" timeOffset="-181525.22">3478 6747 100 0,'0'0'224'15,"0"0"-215"-15,0 0 8 16,0 0 11-16,0 0 1 16,0 0 12-16,0 0-16 15,0 0-8-15,-25-30 6 16,23 30-8-16,2 0-1 16,-2 0-10-16,-1 17-4 15,-5 31 0-15,-4 30 0 16,-3 23 1-16,-1 15 14 15,1 4-13-15,1 2 2 0,3 4 7 16,5 1-11-16,3 1 6 16,-1-6 0-16,-1-1-6 15,0-7 11-15,-1-6-9 16,2-10 1-16,2-1 5 16,2-1-6-16,0-2-1 15,0 0-1-15,0-7 2 16,2-15-2-16,8-7 0 15,4-14 0-15,1-4-1 16,8-6 3-16,0-5-2 16,0-4 0-16,8-3 1 15,6-3-3-15,3-5 2 16,8-3 0-16,8-5 1 0,11-5-1 16,7-6 0-16,1-2 12 15,6 0-4-15,6 0 2 16,6-2-10-16,10-6 0 15,-1-2 2-15,1 4 1 16,-1-4-3-16,6 3 0 16,9-6 1-16,11 1-1 15,7-5 0-15,5 3 0 16,3 3 0-16,-4 0 1 16,-4 3-1-16,-4 5 0 15,1-1 3-15,2-2-3 16,-1 2 0-16,2-3 0 15,-9 0-4-15,-5 3 7 16,-10-3-3-16,-8 2 0 0,-15-1 1 16,-10-1-4-16,-13-1 3 15,-11 2 0-15,-15 5-2 16,-9-4 3-16,-8 5-1 16,-7 0 0-16,-3 0 1 15,1 0-3-15,-4-2 2 16,2 0 0-16,0-1-3 15,3 2 1-15,-3-3-2 16,4 2 0-16,3-1-2 16,0-4 3-16,6-1 1 15,5-2 1-15,7 0-5 16,2-2 5-16,-2-2 1 0,-1 6 0 16,-4 0 3-16,-2 0-7 15,3 2 4 1,1 0 0-16,5 2-1 15,5-2 3-15,1-2-2 0,5 0 0 16,0-4 3-16,0 5-6 16,-3-2 3-16,-7 1 0 15,-6 2-1-15,-9 6 2 16,-2-2-1-16,-3 2 0 16,-2 0 3-16,1-2-5 15,-5 2 2-15,1-4 0 16,-5 2-2-16,-3-2 3 15,2-2-1-15,0-8 4 16,1-6 6-16,2-5-2 16,0-9-8-16,0-10 0 0,1-1 4 15,-1-5-3-15,0-6-1 16,0 3 0-16,-2-1 4 16,-5-7-6-16,-2 2 4 15,-2-8-2-15,0 0 6 16,0-4-2-16,-2-2-4 15,-9-2 0-15,4-4 2 16,5 5-2-16,2 6 0 16,0 6 0-16,0 7 0 15,0 8 3-15,0 7-3 16,0 4 0-16,0 3 4 0,-4 3-2 16,-9 4-2-16,-6 1 0 15,-2 8 0-15,-4 1 1 16,-4 3 5-16,-2 6-1 15,-2 5 0-15,-8 2-9 16,-6 0 4-16,-4 0 0 16,-5 5-2-16,-1 4 3 15,-1 1-1-15,-4-6 0 16,-3 0 2-16,-9 0-4 16,-9-2 2-16,-10 2 0 15,-12 0-5-15,-13 2 3 16,-9 0 2-16,-6 4 0 15,-12 2 1-15,0-1-3 16,-5 0 2-16,-4-1 0 0,4 2 1 16,-2 3 0-16,9 4-1 15,10 6 0-15,8 2 1 16,7 5-5-16,2-1 4 16,6 1 0-16,8-7-1 15,11 0 2-15,11-7-1 16,10-2 0-16,12-6 1 15,10-2-3-15,0 1 2 16,4-5 0-16,2-1-4 16,-1 1 6-16,4-1-2 15,1 0 0-15,-1 1-4 16,0-4 3-16,3 4-7 16,5-2 8-16,4-2-6 15,7 2 0-15,7 0-4 0,2 0-8 16,6-2 1-16,-2 0 8 15,-2 2-7-15,1 0 3 16,-10 2 3-16,-3 5-23 16,-8 3-19-16,1 9-58 15,-11 3-84-15</inkml:trace>
  <inkml:trace contextRef="#ctx0" brushRef="#br0" timeOffset="-179316.81">3600 9721 88 0,'0'0'66'16,"0"0"-49"-16,0 0-8 15,0 0 10-15,0 0 11 16,0 0-13-16,-31-9-10 15,31 6 8-15,-2 1-11 0,-2 0 6 16,1 0 6-16,-2 2 1 16,3-2 4-16,0 2-12 15,0 0-2-15,-1 0 11 16,3 0-9-16,0 0-2 16,0 0-7-16,0 0 3 15,0 0-4-15,7 0 1 16,18 0 0-16,6-4 8 15,4-2-1-15,8-3 7 16,1-2-2-16,1-1-9 16,2 0 11-16,-4-3-14 0,-10 7 0 15,-4-1 2-15,-10 5-1 16,-10 0-1-16,-1 4 0 16,-8 0 2-16,0 0-6 15,0 0 3-15,-3 6-30 16,-19 13-24-1,-3 2-56-15,-8-3-109 0</inkml:trace>
  <inkml:trace contextRef="#ctx0" brushRef="#br0" timeOffset="-178113.81">3438 9641 293 0,'0'0'8'0,"0"0"-4"16,0 0 0-16,0 0-3 16,0 0 4-16,-6 133-3 15,6-78 2-15,0 10 15 16,0 13-2-16,0 16-2 15,0 8 16-15,0 11-26 16,6 1 14-16,0 0-16 16,1 6-2-16,-1 0 7 15,-2-5-8-15,-1-4 4 0,-3-11 3 16,0-7-6-16,0-14 11 16,0-8-7-16,0-13-2 15,0-8 10-15,0-6-11 16,0-2-2-16,0 2 2 15,0-4 0-15,3 4 0 16,1-1-2-16,0 2 0 16,-1 3 1-16,-1-2-1 15,-2-2 0-15,0-2 2 16,0-9 1-16,0-9 2 16,0-4-5-16,0-8 0 15,0-3 0-15,0-3 1 16,0 1-1-16,0-1 1 15,0-2 1-15,0 0 2 16,2 0-4-16,-2 0 0 16,2 1-1-16,-2-2 1 0,2 0 0 15,0-2 0-15,-2 2 3 16,3-1-3-16,-3-1 0 16,2 2 0-16,1 0-1 15,-3 1 1-15,2 5 0 16,0-1 0-16,0 2 3 15,0 6-2-15,-2-2-1 16,0 1 0-16,0 3 1 16,0 3 1-16,0-4-2 0,0 4 1 15,0 0 2-15,0-2 0 16,0 1-3 0,0 2 0-16,0-4 2 0,0-2-2 15,0-6 0 1,0-2 0-16,0-4 2 15,0-4-1-15,0 2-1 0,0-2 0 16,0 0 1-16,0 0 0 16,0 0-1-16,0 0 0 15,0 0 5-15,0 0-6 16,0 0 1-16,0 0 0 16,0 0-4-16,0 2 4 15,0-2 0-15,7 0 0 16,4 0 4-16,0 0-3 0,5 0-1 15,4 0 0-15,0 0 2 16,2 0-1 0,5-6-1-16,2 2 0 0,2-5 3 15,2 2 0-15,1-3-3 16,1 0 0-16,2 0 9 16,0 0-6-1,1 0-3-15,2 0 2 0,-2 2 1 16,-4 0 0-16,-1 3-3 15,-6 2 0-15,-1-1-2 16,-1-1 4-16,-1 3-2 16,-1-5 0-16,2 1 2 15,-6 0-2-15,-1-2 0 0,2 2 0 16,-7-3-2-16,3 3 2 16,-7 2 0-16,-2 4 0 15,-3 0 3-15,-4 0-4 16,0 0 1-16,0 0 0 15,0 0 0-15,0 0 2 16,0 0-2-16,0 0 0 16,0 0 3-16,0 0-1 15,0 0-2-15,0 0 0 16,0 0-5-16,0 0 4 16,0 0-47-16,-6 0-138 15</inkml:trace>
  <inkml:trace contextRef="#ctx0" brushRef="#br0" timeOffset="-168582.45">3382 11648 150 0,'0'0'76'15,"0"0"-55"-15,0 0-9 16,0 0-3-16,0 0 4 16,0 0-8-16,0 0-3 15,-4-4 5-15,4 4-5 16,0 0 3-16,0 0 7 16,0 0 2-16,0 0 2 15,0 0-7-15,0 0-4 16,0 0 12-16,0 0-5 15,0 0-1-15,0 0 5 16,0 0-6-16,0 0 0 0,0 0-1 16,0 0-6-1,0 0 10-15,0 0-9 0,0 0 9 16,0-1 3-16,0-2-1 16,0 3 6-16,0 0-7 15,0 0-13-15,-12 0 8 16,1 0-8-16,-2 0 3 15,-1 0-2-15,1 0 0 16,-3 0-2-16,-6 0 0 16,-4 0 1-16,-5 0 0 15,-2 3-1-15,0 2 0 16,2 0 1-16,2-4 0 0,1 1-1 16,-1-2 0-1,-2 0 0-15,4 0 2 0,2 0-2 16,-2 0 0-16,0-3 0 15,3-4 2-15,0 1-2 16,6 5 1-16,7 1 0 16,1 0 5-16,4 0-6 15,1 0 0-15,1 0 3 16,2 0-2-16,0 0 1 16,0 0 2-16,2 0-3 15,0 0 8-15,0 0-9 16,0 0 0-16,0 0 2 15,0 0 0-15,0 0-1 16,0 0-1-16,0 0 1 16,0 0 6-16,0 0-6 0,0 0-1 15,0 0 3-15,0 0-1 16,0 0-2-16,-6 0 3 16,2 15-3-16,0 18 12 15,2 14-12-15,2 22 1 16,0 9 6-16,0 7-6 15,0 2 5-15,0-7 2 16,0-4-7-16,0-5 11 16,0-10-11-16,0-4-1 15,0-7 4-15,0-5-4 16,0-5 2-16,2-4-2 16,0-4 2-16,0 0-1 15,0-6-1-15,-2-4 0 16,0-4 1-16,0-1 1 15,0 6 0-15,-2 4-2 0,0 4 1 16,2-5 1-16,-2-6-2 16,2-11 0-16,-2-9 2 15,-1 0-1-15,3 0-1 16,-2 0 0-16,2 0 1 16,0 0-2-16,0 0 1 15,0 0 0-15,0 1 0 16,0-1-1-16,0 0 0 15,0 0 1-15,0-3 0 16,0 0 0-16,0 3 0 0,0 0 0 16,2 3 0-16,7 8 2 15,1-3-2-15,-6-5 0 16,-2-3 0 0,0 0 1-16,0 0-1 0,1 0 0 15,3 0 1-15,4 0 0 16,0 0 1-16,1 6-2 15,5-5 0-15,-1-1 2 16,6 0 0-16,3 0-2 16,8-3 11-16,-1-1-7 15,0 4-1-15,-2 0-3 16,0 0 1-16,-2 0-1 0,-3 0 0 16,-2 0 0-1,3-11 0-15,0 2 2 0,-2-2-2 16,2 6 0-16,-2 1 1 15,-5 4 0-15,-7 0-1 16,-5 0 0-16,-4-3 0 16,-2-3 3-16,0 4-3 15,0 0 0-15,0 2-2 16,0 0-1-16,0 0-27 16,0-5-16-16,0-10-6 15,-4-6-16-15,-9-1-13 16,-1 5-22-16,1 9-77 15</inkml:trace>
  <inkml:trace contextRef="#ctx0" brushRef="#br0" timeOffset="-167300.1">3130 12555 351 0,'0'0'57'0,"0"0"-51"15,0 0 0-15,0 0 33 0,0 0-22 16,0 0-9 0,0 0 5-16,-14 4 0 0,14-8 7 15,0-3-2 1,0 7 3-16,0 0 5 15,0 0-18-15,0 5-2 0,0-3 2 16,0-2-1-16,0 0 2 16,0 0-7-16,0 0-1 15,0 0 7-15,0 0-7 16,0 0 3-16,0 0 2 16,0 0-6-16,0 0 9 15,0 0-4-15,0 0-4 16,3 0 14-16,6 0-12 15,0 0-2-15,2 6 3 16,-3-5-3-16,-3-1 0 0,0 0-1 16,-3 0 1-1,0 0 1-15,0 0-2 0,0 0 0 16,1 0 4-16,-3 3-3 16,0-3 2-16,0 0 1 15,0 0-4-15,0 0 11 16,0 0-10-16,0 0 0 15,0 0 4-15,0 0-4 16,0 0 1-16,0 0-2 16,0 0 2-16,0 0 4 15,0 0-6-15,0 0 0 16,0 0 2-16,0 0 0 0,0 0-2 16,0 0 0-16,0 0 1 15,0 0-2-15,0 0 1 16,0 0 0-16,4 0-1 15,2 0 3-15,6 0-2 16,1 1 0-16,1 8 1 16,1-3-2-16,1 0 1 15,-3-4 0-15,-1-2-1 16,1 2 3-16,-2-2-2 16,0 4 0-1,2 0 1-15,-1 4-2 0,1 0 1 16,-4-2 0-16,0-2 0 15,-2-2 1-15,-1-1-1 16,1 2 0-16,1 1 2 16,2 2-3-16,-1 2 1 0,-3-2 0 15,0-2-1-15,0-2 3 16,-4-2-2-16,0 0 0 16,0 0 2-16,0 3-3 15,-2-1 1-15,3 3 0 16,-3-5 0-16,0 0 2 15,0 0-2-15,0 0 0 16,0 0 2-16,0 0-2 16,0 0 0-16,0 0 0 15,0 0 1-15,0 0 1 16,0 0-2-16,0 0 0 16,0 0 0-16,0 0 0 0,0 0 0 15,0 0 0-15,0 0-2 16,0 0 4-1,0 0-2-15,0 0 0 0,0 0 1 16,0 0-1-16,0 0 0 16,0 0 0-16,0 0-2 15,0 0 4-15,0 0-2 16,0 0 0-16,0 0 2 16,0 0-2-16,0 0 0 15,0 0 0-15,0 0 0 16,0 0 2-16,0 0-2 15,0 0 0-15,0 0 2 16,0 0-6-16,-3 0 4 16,-3 0-19-16,-2 0-1 15,2 0-4-15,0 0 12 0,3 0-1 16,1 0-2-16,2 0 14 16,0 4-3-16,-2 0-2 15,2-2 6-15,0-2-24 16,-2 0-20-16,-8 0-20 15,2 8-24-15,-5 2 3 16,-6 5-24-16</inkml:trace>
  <inkml:trace contextRef="#ctx0" brushRef="#br0" timeOffset="-166490.58">2802 12832 148 0,'0'0'27'0,"0"0"-2"15,0 0 7-15,0 0 10 16,0 0-23-16,0 0-4 16,-8-33 12-16,8 30-3 15,0 3 14-15,0 0 11 16,0 0-9-16,0 0-10 15,0 3-14-15,0 21 5 16,6 17 20-16,7 17-23 16,5 9-3-16,1-2 2 15,-6-3-7-15,-5-1 4 0,-6 1-9 16,1 11 2 0,-1 14 6-16,1 9-13 0,-1 5 5 15,2-3-1-15,-2-12-4 16,-2-16 2-1,3-20-2-15,-3-16 0 0,4-10 0 16,5-8 0-16,0-1 0 16,2-7-1-16,-2-1 1 15,-3 0 0-15,-1-2 0 16,-2 0 0-16,-1-5 0 16,-2 0 0-16,0 0-1 15,0 0 0-15,0 0-1 16,0 0 0-16,4 0 0 15,5 0 2-15,2 0 2 16,2 0 0-16,2 0-2 0,4 0 1 16,1 0 1-16,2 0 0 15,2-5-2-15,5 1 0 16,5 0-1 0,3-2 2-16,8 2-1 0,7-4 1 15,-1-2 2-15,2-2-3 16,-3 1 0-16,-10 0 0 15,-5 4 2-15,-12 2-2 16,-6 5 0-16,-5 0 0 16,-8 0-4-16,-2 0 1 15,-2 0-23-15,0 0-30 16,0 0-12-16,0 0-40 0,0 2-27 16,0 2-174-1</inkml:trace>
  <inkml:trace contextRef="#ctx0" brushRef="#br0" timeOffset="-166165.72">3500 13810 319 0,'0'0'139'0,"0"0"-108"16,0 0-1-16,0 0 7 15,0 0-8-15,0 0-29 16,-18-30 2-16,38 30 1 15,11 3 1-15,9 16 6 0,4 3 2 16,2 1-8 0,-7 2 8-16,-5 1-12 0,-7 0 1 15,-11 2 8-15,-8 0-3 16,-8-1 12-16,0-1-2 16,-2 2-7-16,-18-5 2 15,-2 2-11-15,-5-1 0 16,0-6-3-16,1-8-2 15,3-10-26-15,-4 0-40 16,6 0-85-16,4-10-168 16</inkml:trace>
  <inkml:trace contextRef="#ctx0" brushRef="#br0" timeOffset="-164526.89">1207 12468 227 0,'0'0'80'0,"0"0"-80"16,0 0 0 0,0 0 3-16,0 0 28 0,0 0-1 15,-51-52-3-15,51 52-3 16,0 0 6-16,0 0-6 15,0 0 1-15,0 6-4 16,15 40 31-16,14 30-31 16,5 23-10-16,-1 5-7 15,-10-12 4-15,-10-15-4 16,-9-19-3-16,-1-14 8 16,-3-16-9-16,0-14 0 15,0-8 0-15,0-6 3 16,0 0-5-16,-5-14 2 15,-15-24 0-15,-9-20-2 16,-6-15 3-16,-2-14-1 0,6-12 0 16,5-5 3-1,10-3-5-15,10 8 2 0,6 3 0 16,13 8-4-16,22 4 3 16,6 2 1-16,-1 11 0 15,0 34 1-15,-2 33-5 16,-2 14 2-16,-1 48 2 15,-8 17 1-15,-4 13 2 16,-6 14-3-16,-6 4 6 16,-4 2-4-16,-5-2-1 15,-2-3-1-15,0-5 0 16,-14-8 0-16,-5-9 0 0,5-13 0 16,8-14 0-1,6-10 2-15,0-16-3 0,0-10 1 16,0-12-6-16,8-6 2 15,2 0-17-15,3-20 9 16,3-24 12-16,1-16 0 16,1-12-3-16,0 2 3 15,-5 5 0-15,-6 6-1 16,-3 10 2-16,-2 9-1 16,5 15 0-16,5 8 1 15,3 7-1-15,3 0 0 16,-3-6 0-16,-1-2-3 15,3 8 3-15,4 10 0 16,8 24 6-16,6 40 0 16,3 23 9-16,-5-2-14 0,-6-6 0 15,-11-19 4-15,-5-20-5 16,-5-8 0-16,-1-14 0 16,-2-7 4-16,-3-8-7 15,0-3 3-15,0 0-2 16,0 0-1-16,0-18 2 15,0-11 1-15,0-24 4 16,0-15-3-16,0 0 3 16,0 14-4-16,0 19 0 15,13 27-4-15,2 8 4 0,-1 0-3 16,1 11 2 0,3 3 1-16,3 1 3 0,-2 7-3 15,1 10 0-15,5 15 5 16,-6-5-5-1,-5-4 0-15,-1-12 0 0,-8-14-2 16,2-2-21-16,-5-8-35 16,-2-2-38-16,0-8-1 15,-2-26-81-15</inkml:trace>
  <inkml:trace contextRef="#ctx0" brushRef="#br0" timeOffset="-164385.89">1882 12383 481 0,'0'0'0'16,"0"0"-26"-16,0 0-6 15,0 0 5-15,0 0-75 16</inkml:trace>
  <inkml:trace contextRef="#ctx0" brushRef="#br0" timeOffset="-163746.54">1882 12383 389 0,'141'63'27'0,"-117"-2"-19"0,7 19-8 16,7-2 25-16,0-8 8 15,-9-8-23-15,-2-1-4 16,-8-3-2-16,-3-10-4 15,-7-15 8-15,0-10-7 16,0-10 2-16,-4-7-3 16,-1-6-1-16,-2 0-8 15,2 0 9-15,6-11 0 16,3-11 14-16,0-2-12 16,-3-6 2-16,-4 0-2 15,-2 8-2-15,10 12 0 16,-1 7 2-16,2-1-1 15,1-11 1-15,-3-17-2 16,-3-8 0-16,1-4 8 16,-3 1-7-16,2 0 1 0,-8 4 3 15,0 1-5-15,-2 0 5 16,0 2-5-16,0-2 0 16,-14 0-1-16,-1 7 2 15,-1 13-1-15,3 17 9 16,5 1 5-16,2 14-2 15,4 10-11-15,-4-5 1 16,-3 1 7-16,5 0-9 16,-1 5 2-16,5 5 0 15,0-2 1-15,5-4 5 16,6-8-8-16,-3-4 0 16,0 4 11-16,2 13-9 0,5 21 6 15,4 15 0-15,-3-7-8 16,-3-11 3-1,-2-17-3-15,-4-12 0 0,2-2-2 16,-1-2 2-16,1-6-2 16,3-4-15-16,-4-4-18 15,-1 0-14-15,0-10-54 16,-3-19-7-16,-1-6-102 16</inkml:trace>
  <inkml:trace contextRef="#ctx0" brushRef="#br0" timeOffset="-163398.36">2524 12553 443 0,'0'0'66'0,"0"0"-62"16,0 0 2-16,0 0 25 0,0 0-24 16,0 0-2-16,27 48 8 15,-10-16-6-15,1 20 1 16,3 4-8-16,-4-4 0 15,-5-12 0-15,-8-20 1 16,-2-9-1-16,-2-10 3 16,0-1-3-16,0 0 3 15,0 0-3-15,0-15 0 16,-2-14 7-16,-10-13-4 0,-3-15-3 16,-1-12 2-1,3-3 0-15,2 7-1 0,8 15-1 16,3 20 0-16,3 12-5 15,21 4 5-15,5-3-4 16,-2-12 2-16,-2-3-32 16,-3 6-43-16,-2 15-48 15,-2 11-179-15</inkml:trace>
  <inkml:trace contextRef="#ctx0" brushRef="#br0" timeOffset="-162532.96">1537 13673 382 0,'0'0'75'0,"0"0"-64"16,0 0-7-16,-114-58 39 15,89 58 4-15,-1 3-15 16,-5 5-22-16,-3 6 6 16,1 14-16-16,-1 9 1 15,5 18 2-15,6 5 0 16,2 4-3-16,3-2 0 16,9 0 0-16,9-8-2 15,0-7 2-15,7-15-2 16,17-14-2-16,5-11-23 15,9-7 5-15,5 0-19 16,1-1-32-16,-8-23 33 16,-7-12-42-16,-7-12-33 0</inkml:trace>
  <inkml:trace contextRef="#ctx0" brushRef="#br0" timeOffset="-162245.5">1537 13697 267 0,'0'0'88'15,"0"0"-78"-15,0 0-9 16,54 109 6-16,-27-61 2 16,-4-6 7-16,0-8 0 15,2 0-7-15,1 4 4 0,3 3 2 16,0-4 0 0,-5-6 0-16,-3-15-14 15,-11-16 3-15,-2 0-4 0,-4-8 0 16,5-10 9-1,-3-17 3-15,4-10 6 0,-8-14-4 16,-2-20-14-16,0 8 0 16,0 12-1-16,-10 20 0 15,4 16-1-15,4 9-17 16,-5 5-29-16,1 9-17 16,1 0-37-16</inkml:trace>
  <inkml:trace contextRef="#ctx0" brushRef="#br0" timeOffset="-161742.42">1947 13527 312 0,'0'0'37'16,"0"0"-26"-16,0 0 4 16,0 0 30-16,66 126-19 15,-45-77-14-15,-1-2 3 16,-3 6 0-16,2 5-10 15,-2 4 9-15,-1-12-8 16,-5-10-5-16,-7-15 8 16,-1-19-9-16,-3-6 5 15,0 0-3-15,0-4-1 16,0-14 4-16,-3-17 12 0,-10-12-9 16,-7-14-5-16,0-11 1 15,-2-8-4-15,1-2 0 16,11 7 1-16,3 9-3 15,7 14 2-15,0 16 0 16,9 8 0-16,15 7 1 16,8 7-1-16,3 3 0 15,-2 3 2-15,-1 3 4 16,-1 5-5-16,-2 19 7 16,-5 25 6-16,-1 16-2 15,-14 12-7-15,-9 2-1 16,0 1-2-16,-7-7 1 15,-13-11-3-15,-5-8 0 16,-2-12 2-16,0-10-1 16,1-4-1-16,6-10 0 0,2-1-14 15,7-6-23-15,2-6-17 16,0 0-29-16,-4-7-24 16,2-23 15-16</inkml:trace>
  <inkml:trace contextRef="#ctx0" brushRef="#br0" timeOffset="-161043.53">2379 13333 305 0,'0'0'28'0,"0"0"-3"15,0 0 41-15,0 0-15 16,60 108-8-16,-46-41-14 0,-3 4-14 16,-7-6 5-16,-4-12-12 15,0-4-7-15,-4-9 8 16,-9 7-8-16,1-3-1 16,-1-11 0-16,-3-15 2 15,3-18 5-15,1 0-7 16,10-20 0-16,2-14 0 15,0-10 1-15,0-20 1 16,0-22-2-16,0-3 1 16,-6 13-2-16,1 19 1 15,5 24 0-15,0 16-1 16,0 2 3-16,0 7-2 0,7-5 0 16,5 0 0-1,-2 3-3-15,9 0 2 0,0 10 1 16,10 0-4-16,7 4 5 15,2 22-1-15,0 10 2 16,-5 10 0-16,-6-2 0 16,-8-8-2-16,-7-15 0 15,-7-14 7-15,-5-7-6 16,0 0 15-16,0 2 1 16,-17 6-2-16,0 9 3 15,-5 5-17-15,-7-4 0 16,-7-3 3-16,-4-12-4 15,-3-3-3-15,-1 0-3 16,1-15-44-16,3 15-49 16,11 12-158-16</inkml:trace>
  <inkml:trace contextRef="#ctx0" brushRef="#br0" timeOffset="-153731.66">13052 9810 82 0,'0'0'0'15,"0"0"-12"-15,0 0 12 16,-123 0 0-16,101-3 21 16,1-1-1-16,8-2 10 15,0-2-6-15,2-2-24 0,4-1 0 16,1-1 4-16,-1-2-3 16,-2 1 4-16,0 3-5 15,-4 4 0-15,3 5 11 16,0-2 6-16,-1 3 2 15,-1 0-1-15,3 0 0 16,5 0 12-16,0 0 3 16,4 0-9-16,0 0 11 15,0 0-13-15,0 0-3 16,0 0-2-16,0 0-12 16,0 0 4-16,0 0-6 15,4 0 0-15,15 0 10 16,8 0-9-16,7 0 2 15,6-4 1-15,7 0-7 16,2 4 12-16,4 0-12 0,-4 0 0 16,-4 0 3-16,-3 0-2 15,-6 4-1-15,-3 3 0 16,-6 0 1-16,-2 0-1 16,0 0 0-16,-6 3 0 15,4 0-1-15,-5 2 2 16,-1 4-1-16,1 4 1 15,-1 4 2-15,0 2 6 16,-4 3-7-16,-2-2-2 16,0 8 8-16,0 3-7 15,1 12-1-15,-2 13 3 0,-1 15-2 16,1 18 7-16,0 12-8 16,-1 10 0-1,-1 7 10-15,0 3-9 0,-1-2 2 16,3-4-2-1,6-9 1-15,2-11 3 0,2-8-5 16,3-11 0-16,-4-10 11 16,1-6-10-16,1-4 2 15,-6-4 4-15,-1 5-6 16,-5 0 7-16,-7 3-8 16,-2-5 0-16,0-3 2 15,0-11-1-15,0-7-1 16,0-8 2-16,0-10 0 15,0-4 4-15,-2-6-6 16,-3-2 0-16,3-1 5 0,-2-3-3 16,-2 2-1-16,0-1 3 15,-5 3-2-15,-3 6 4 16,-3-1-6-16,-3 1 0 16,0 0 7-16,-2-3-6 15,1-3-1-15,2-6 3 16,-6-5-1-16,-2 0 1 15,-4 0-3-15,-4-14 0 16,-3-2 4-16,-5 2-4 16,1 5 0-16,-5 4 0 15,-2 3-4-15,6 2 3 0,1 0-14 16,9-2-18-16,8-4-25 16,12-4-41-16,13-3-98 15</inkml:trace>
  <inkml:trace contextRef="#ctx0" brushRef="#br0" timeOffset="-152712.6">13322 10812 367 0,'0'0'8'0,"0"0"-4"15,0 0-3-15,146-96 1 16,-82 66 2-16,8 1 7 16,1 4-4-16,2 6 5 15,-11 3-12-15,-4 6 0 16,-9 2 9-16,-4 8-4 0,-9 0 2 16,-3 0 1-16,-3 0-7 15,-1 4 9-15,2 9-3 16,3-2-2-16,4 6 6 15,0 3-11-15,0 8 3 16,3 12 7-16,-5 12-7 16,-3 14 11-16,-8 12-13 15,-2 15 7-15,-6 5 10 16,-1 6-12-16,3 5 0 16,-2 1 4-16,4 8-9 0,-3 9 9 15,-3 7-7 1,-7 6 0-16,-6-2 14 15,-4-9-14-15,0-11 5 0,0-11 6 16,0-7-13-16,0-12 5 16,0-10-6-16,0-11 0 15,5-4 3-15,7-6-3 16,2-2 0-16,4 0 0 16,-2-4 4-16,1-1-10 15,-1-3 6-15,-3-5-4 16,-1-3 1-16,-4-2 0 15,-1-2 3-15,-3-1 0 16,0-1 5-16,4-4-3 16,-4-3-2-16,3-2 0 15,-3-1 1-15,3-4-1 0,-2-1 0 16,-1-2 0-16,-4 0 4 16,0 1-4-16,0 0 0 15,0 0 0-15,-9 0 4 16,-7-2-3-16,0 0-1 15,-3-1 4-15,-4 1-2 16,-1-1 3-16,-1-3-5 16,-1-1 0-16,1 1 7 15,-2-3-5-15,-2 2-1 16,-4-2 1-16,-5 5 3 16,-9 6-4-16,-9 1-1 15,-8 6 0-15,-11-2-4 16,-8 4 5-16,-4-12-1 0,2-2 0 15,3-4 3 1,4-8 0-16,7-2-3 0,2 0 0 16,4 0 2-16,5 0-2 15,2 4 0-15,6 8-1 16,10 5 0-16,5-2-2 16,5-1-17-16,8 1-32 15,8-8 0-15,5 0-70 16,11-7-82-16</inkml:trace>
  <inkml:trace contextRef="#ctx0" brushRef="#br0" timeOffset="-152266.59">13480 13587 389 0,'0'0'2'0,"0"0"-2"16,0 0 0-16,0 0 0 16,0 0 8-16,0 0 4 15,-50 68-10-15,23-41 4 0,-4 3 8 16,0-3 4-1,0 0 24-15,2-3-19 0,0 0-17 16,0 1 0-16,2 0-5 16,5 2-1-16,0 0 0 15,7-1 4-15,1-4-5 16,7-4 1-16,7-4 0 16,0-1-4-16,0-3 4 15,15-3 0-15,12-2 5 16,4-4-3-16,8-1 9 15,1 0-11-15,0 0 0 16,-1 0 5-16,-2 0-5 16,-4 0-1-16,-2-4-14 15,1 4-100-15,-15 0-305 0</inkml:trace>
  <inkml:trace contextRef="#ctx0" brushRef="#br0" timeOffset="-139998.98">4884 12486 367 0,'0'0'60'0,"0"0"-42"15,0 0-11-15,0 0 34 16,0 0 7-16,0 0-11 16,0 0-2-16,-83-70-24 15,72 60 7-15,-7 2 1 0,-4-1-7 16,-5 3 10-16,-9 0-14 16,-2 6-5-16,-9 0 9 15,-3 0-10-15,-2 0 4 16,4 4 4-16,0 11-6 15,1 3 10-15,1 4-13 16,-1 6-1-16,0 6 5 16,0 2-3-16,-1 5-2 15,-4 3 0-15,6 1 2 16,5-4-2-16,8 1 0 16,6 2 0-16,9 1 2 15,5 1-2-15,6 0 0 16,5-2 0-16,2-4 2 0,0 2-6 15,6 0 4-15,15 1 0 16,8-4-1-16,4 4 4 16,7-3-3-16,5 1 0 15,3 0 2-15,6 1-4 16,4-2 2-16,-4-4 0 16,1 2-2-16,-1-6 2 15,-9 1 0-15,3-6 0 16,-1-4 4-16,2-5-6 15,7-3 2-15,0 0 0 16,-3-1 1-16,3-3-1 16,-3-2 0-16,5 0 0 0,-2-6 2 15,0-3-3-15,2 0 1 16,-5 0 0-16,5 0 1 16,-2-12 0-16,-1 0-1 15,1 0 0-15,-5-1 2 16,-2 1-2-16,-4-3 0 15,2-2 0-15,-3-2 0 16,1-4 0-16,1 2 0 16,2-6 0-16,0-3 2 15,1 0-2-15,-1 0 0 16,-2 0 0-16,-1 2 0 16,-5-2 1-16,0 4-1 0,-7-4 0 15,-2 1 2 1,-2 0-3-16,-2-1 1 0,0-1 0 15,-4-1 2-15,-6-2-1 16,-3 0-1-16,-8 2 0 16,-2 0 2-16,-4-2-1 15,0 1-1-15,0 0 0 16,0-2 2-16,-8 3-2 16,0 2 0-16,-2 0 0 15,-3 1 2-15,-3-1-2 16,-4 1 0-16,-2 1 0 15,-5 0 3-15,-11 0-2 16,-5 0-1-16,-12-2 0 16,-5 0 3-16,-5-1-3 15,2 2 0-15,6 2 0 0,3-1-1 16,5 5 1 0,1 2 0-16,-2 3 0 0,-6 4 2 15,-4 4-2-15,-2 2 0 16,-3 2 0-16,1 2 2 15,-3 2-1-15,0-2-1 16,5 2 0-16,4 2 2 16,2 0-2-16,7 0 0 15,2 0 0-15,2 0 0 16,3 0 0-16,-2 3 0 16,1 10-1-16,5-5 3 15,5 0-3-15,4-1 1 16,7-6 0-16,4 2 0 0,7 0 0 15,0-3 0-15,4 1-1 16,1 2-4-16,-2-1 1 16,6 2-19-16,-4-2-17 15,-9-2-32-15,-8 6-60 16,-4 2-153-16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2.84167" units="1/deg"/>
          <inkml:channelProperty channel="T" name="resolution" value="1" units="1/dev"/>
        </inkml:channelProperties>
      </inkml:inkSource>
      <inkml:timestamp xml:id="ts0" timeString="2023-05-19T09:36:05.550"/>
    </inkml:context>
    <inkml:brush xml:id="br0">
      <inkml:brushProperty name="width" value="0.05292" units="cm"/>
      <inkml:brushProperty name="height" value="0.05292" units="cm"/>
      <inkml:brushProperty name="color" value="#FF0000"/>
    </inkml:brush>
  </inkml:definitions>
  <inkml:trace contextRef="#ctx0" brushRef="#br0">23082 1582 240 0,'0'0'39'0,"0"0"-32"15,0 0 7-15,0 0 6 16,0 0 17-16,0 0-20 16,0 0 6-16,0-49 1 15,0 46-11-15,0 0 16 16,0 3-1-16,0-1-7 16,-2 1-1-16,-1-2-11 15,3 2-5-15,-4 0 6 16,0 0-10-16,-5 0 0 15,-3 0 1-15,0 0 4 16,-7 0 1-16,4 3-6 16,-3 8 0-16,1 3 3 0,-2 0-1 15,2 3-2 1,-1 2 0-16,2 0 2 0,3 0-4 16,4 4 2-16,3-2 0 15,3 3-2-15,3 4 2 16,0 2 0-16,0-2 0 15,0-3 1-15,9-3-4 16,6-5 2-16,8-2 1 16,2-5 1-16,2-4 1 15,2-6-2-15,2 0 0 16,0 0 1-16,2-15 1 16,-2-7-2-16,-2 1-3 15,-5-3 3-15,-8 1 0 16,-3 2 2-16,-7-2 2 15,-4 2-3-15,-2-2 2 16,0-3-3-16,-2 4 0 0,-15 1 3 16,-1 4-1-16,-1 1-2 15,-4 4 0-15,1 1 0 16,0 6-3-16,0-1 0 16,3 2-11-16,0 4 12 15,3 0-28-15,-4 0-11 16,9 14-47-16,-2 12-45 15</inkml:trace>
  <inkml:trace contextRef="#ctx0" brushRef="#br0" timeOffset="999.1">23183 2532 132 0,'0'0'99'15,"0"0"-81"-15,0 0-7 16,0 0 31-16,0 0 1 0,0 0-9 16,0 0-2-16,-87-18-20 15,71 18 1-15,1 0 9 16,-2 0 0-16,0 0-2 16,-1 9-3-16,-1 5-16 15,-4 3 9-15,-2 3-8 16,5 1 4-16,3 1 1 15,3-2-7-15,7 1 3 16,5 2-3-16,2 0 2 16,0 2-5-16,2-2 3 15,19-2 0-15,1-3 0 16,2-7 2-16,5 0-3 0,-2-3 1 16,4-8 0-1,0 0 2-15,-2 0-2 0,2-6-2 16,-4-13 2-16,-2-2 7 15,-6-2-3-15,-5 0-4 16,-5 1 2-16,-9 0 1 16,0 1 0-16,0 2-1 15,0-2 4-15,-7 4-6 16,-9 2 2-16,-1 4-2 16,-3 0 0-16,0 4-4 0,0 1 2 15,0 3-15 1,4 1-7-16,0 2-34 15,10 0-39-15,2 0-35 0</inkml:trace>
  <inkml:trace contextRef="#ctx0" brushRef="#br0" timeOffset="2095.25">24274 942 20 0,'0'0'123'0,"0"0"-92"16,0 0 3-16,0 0-3 15,0 0 4-15,0 0 0 16,12-71-4-16,-8 60-4 16,-2-1 3-16,-2 2-6 15,0 2-2-15,0-1 11 0,0 2-12 16,0-1-1-16,0 0-6 15,-6-1 1-15,-8 3-4 16,-3 0-7-16,-4 5 3 16,-1 1-2-16,-3 0-4 15,1 0 10-15,0 12-10 16,-1 10-1-16,-2 6 2 16,4 3-1-16,2 2-1 15,1 1 0-15,7 1 0 16,3 1-4-16,8-5 4 15,2-3-2-15,0-3 0 16,0-5 0-16,12-7 2 16,5-2 0-16,5-5 0 15,3-6 0-15,4 0 0 0,2 0 0 16,0-14 2-16,3-11-2 16,-5-3 1-16,-2-1 0 15,-6-3 1-15,-2-1 5 16,-11 1-5-16,-4 4-2 15,-4 2 4-15,0 6-3 16,-4 2 1-16,-11 2-2 16,-3 6 1-16,-3 1-4 15,4 8 0-15,-5 1-15 16,-1 0-22-16,-3 26-30 16,1 8-20-16,1 6 11 15,3 9-7-15</inkml:trace>
  <inkml:trace contextRef="#ctx0" brushRef="#br0" timeOffset="2715.16">24461 1713 88 0,'0'0'304'0,"0"0"-279"15,0 0-12-15,0 0 19 16,0 0-3-16,-129-39 0 16,104 39-17-16,-1 12 1 0,0 15-13 15,-3 6 0-15,0 5 0 16,0 5 2-16,4-1 1 15,5 0-3-15,4-4 2 16,12-4 5-16,4-6-7 16,0-6 2-16,0-4-1 15,20-6 1-15,4-2-2 16,7-8 0-16,7-2 3 16,1-2-2-16,1-19 2 15,-3-4-3-15,-6-1 1 16,-6-2 1-16,-12 0-1 15,-9-4-1-15,-4 0 2 16,0 2 3-16,-6 3-5 16,-9 8 0-16,-6 2 4 15,4 5-3-15,1 5-2 0,-2 4 0 16,5 3-14-16,0 0-10 16,-1 7-54-16,-1 18-8 15,3 14-30-15</inkml:trace>
  <inkml:trace contextRef="#ctx0" brushRef="#br0" timeOffset="3279.12">24339 2789 309 0,'0'0'110'16,"0"0"-105"-16,0 0 0 15,0 0 16-15,0 0 2 16,0 0-8-16,-67 38 1 16,52-4 0-16,-1 4 1 15,1 1-3-15,1-1-4 16,5-4 9-16,5-5-17 0,4 1-1 16,0-5 3-16,2 0-3 15,11-4 1-15,7-3-2 16,5-5 1-16,4-7 2 15,2-3-3-15,3-3 0 16,-5 0 2-16,0-16-1 16,-6-8 1-16,-4-2 2 15,-11-5-1-15,-6 4 5 16,-2 3-8-16,-4 2 1 16,-21 0 8-16,-6 4-6 15,0 1-1-15,-7 3-2 0,3 2 2 16,1 2-9-16,8 0 4 15,3 2-15-15,8 0-3 16,1 2-28-16,12 4-55 16,2-4-104-16</inkml:trace>
  <inkml:trace contextRef="#ctx0" brushRef="#br0" timeOffset="5181.6">26090 1666 16 0,'0'0'246'16,"0"0"-196"-16,0 0-21 16,0 0 3-16,0 0-1 15,0 0 4-15,-23-22-9 16,19 22-4-16,-2 0-4 16,-1 0-13-16,-5 0 5 15,0 0 7-15,-7 6-10 16,-4 8 4-16,-2 4-9 15,-4 7-1-15,0 1 6 16,2-1-1-16,0 1 2 16,2 0-4-16,6-2-2 0,3-1 3 15,5-2-5-15,9 0 0 16,0 1-1-16,2 2 2 16,0-4-2-16,0 0 0 15,6-4 1-15,12 0-1 16,0-4 1-16,4 0 0 15,3-7-1-15,2-2 5 16,2-3-4-16,6 0 0 16,3-16 0-16,0-8 4 15,1-4 1-15,-2-1-5 16,-6-2 8-16,-2 1-5 16,-7-1 4-16,-4-1 0 15,-7 2-7-15,-5 2 12 0,-6 4-9 16,0 2 6-16,0 0-2 15,-21 6-6-15,-6 0-2 16,-9 9 0-16,-2 2-16 16,-4 4 7-16,0 1-25 15,-1 0-34-15,1 6-84 16,-8 8-207-16</inkml:trace>
  <inkml:trace contextRef="#ctx0" brushRef="#br0" timeOffset="6712.93">21797 1620 328 0,'0'0'52'15,"0"0"-21"-15,0 0 11 16,0 0 9-16,0 0-16 16,0 0-1-16,-7-44-26 15,7 44-7-15,0 0 5 0,0 4-6 16,0 14 0-1,0 8 6-15,-5 4-6 0,-3 0 3 16,-3 2-3-16,-3 3 0 16,-3-2-3-16,-6 2-19 15,0-5-22-15,4-8-16 16,1-12-19-16,5-10 4 16,3 0-13-16,6-12-138 15</inkml:trace>
  <inkml:trace contextRef="#ctx0" brushRef="#br0" timeOffset="6885.12">21598 1688 292 0,'0'0'80'0,"0"0"-79"0,0 0 0 15,0 0-1-15,0 0 2 16,0 0 18-16,41 4-12 16,-20 4-8-16,4 0 6 15,2 3-6-15,-2-4-2 16,2 1-7-16,-4 0-63 15,-2-2-49-15</inkml:trace>
  <inkml:trace contextRef="#ctx0" brushRef="#br0" timeOffset="7048.39">22049 1670 351 0,'0'0'43'0,"0"0"-43"15,0 0-8-15,0 0 8 16,0 0 1-16,29 140-1 16,-25-95 0-16,-2-1 0 15,-2-2-60-15,0 0-22 16</inkml:trace>
  <inkml:trace contextRef="#ctx0" brushRef="#br0" timeOffset="7425.79">21908 2608 62 0,'0'0'305'0,"0"0"-283"15,0 0-19-15,-109 119 9 0,82-79 25 16,5 0-15-16,2-1-15 15,4-2 0-15,1-3-7 16,3-6 0-16,2-6-1 16,-2-6-13-16,3-5-26 15,1-6-54-15,1-5-34 16</inkml:trace>
  <inkml:trace contextRef="#ctx0" brushRef="#br0" timeOffset="7581.78">21660 2763 297 0,'0'0'55'16,"0"0"-51"-16,0 0 3 0,0 0-7 15,0 0 7 1,0 0 6-16,63 31-13 0,-45-12-5 16,2 6-40-16,0-2-60 15</inkml:trace>
  <inkml:trace contextRef="#ctx0" brushRef="#br0" timeOffset="7895.85">21975 2859 441 0,'0'0'8'0,"0"0"1"16,0 0-12-16,0 0 5 15,0 0-2-15,0 0 1 16,34-38 1-16,-26 38-4 16,1 0 0-16,-5 0 2 15,2 14 3-15,-6 6-2 16,0 4 5-16,0 6 0 16,0 0-5-16,0-2 8 15,0-1-9-15,0-5 1 16,0-5 0-16,2-6-1 15,13-5-3-15,7-6-13 16,10 0-49-16,3-24-82 16</inkml:trace>
  <inkml:trace contextRef="#ctx0" brushRef="#br0" timeOffset="8612.64">23196 1657 187 0,'0'0'22'0,"0"0"-17"16,0 0 12-16,0 0 12 15,0 0 12-15,0 0-12 16,35-25-3-16,-17 6 8 16,7-8-7-16,4-5-4 15,5-6 13-15,-1-2-17 0,2-9-2 16,3-2-15 0,7-6 1-16,1-3 9 0,8 0-11 15,0 2 1 1,-1 8-2-16,-4 5 3 0,-7 12-1 15,-7 6-2-15,-10 10 0 16,-9 5-1-16,-11 3 2 16,-5 5-1-16,2 2 1 15,-2-2 2-15,0 4-6 16,0 0-17-16,0 0-12 16,0 0-5-16,0 0-16 15,-2 0-10-15,-17 14-30 16,-4 12-122-16</inkml:trace>
  <inkml:trace contextRef="#ctx0" brushRef="#br0" timeOffset="9111.84">23109 1726 126 0,'0'0'63'16,"0"0"-43"-1,0 0 3-15,0 0 9 0,0 0-14 16,0 0 3-16,58-5 6 16,-40 5-15-16,5 0 11 15,5 0-12-15,10 5 3 16,6 3 4-16,8 6-12 16,2 4 4-16,1 4-5 15,0 4-4-15,1 2 16 16,0 1-5-16,0-4-4 15,-5 0 9-15,-2-7-11 16,-7-5 8-16,-6 0-5 16,-7-5-8-16,-5-4 4 15,-5 0-5-15,-7 0 0 16,-3-1-2-16,-4-2 2 0,-2-1 0 16,-3 0 0-16,0 0-16 15,0 0-18-15,0 0-28 16,-25 0-68-16</inkml:trace>
  <inkml:trace contextRef="#ctx0" brushRef="#br0" timeOffset="9681.28">23289 1801 271 0,'0'0'21'0,"0"0"-21"15,0 0 0-15,0 0 6 0,0 0 8 16,0 0 12-16,45 106-9 16,-25-64-1-16,5 4-5 15,6 3 1-15,2 6 9 16,3 8-6-16,-3 7 3 15,1-2-9-15,-6 1-4 16,1-6 14-16,2-5-8 16,-2-6 0-16,5-3 5 15,-3-8 4-15,3-2-3 16,-3-3 1-16,-3-2-15 16,-1-4 3-16,-4-2-6 15,-3-4 0-15,-9-2 0 0,0-4 0 16,-1 2 0-1,-6-2 0-15,2-3 2 0,-4-2-6 16,1-4-2-16,-3-6-12 16,0-3-2-16,0 0-36 15,0 0 4-15,0 0-37 16,0-15-139-16</inkml:trace>
  <inkml:trace contextRef="#ctx0" brushRef="#br0" timeOffset="10663.06">23196 2614 63 0,'0'0'37'0,"0"0"-20"15,0 0 26-15,0 0 17 16,0 0-34-16,0 0 17 16,0-7-2-16,4-12-13 15,8-3 3-15,1-2-13 0,5-8 5 16,1-4-5-16,6-6-7 15,2-14 0-15,4-6-11 16,0-6 10-16,1-5 1 16,-6 5-7-16,1 2 12 15,-4 2-12-15,-2 6-3 16,2 1 8-16,2 2-2 16,-1 5 4-16,2-1-2 15,3 5-8-15,0 4 7 16,-2-3-8-16,2 4 0 15,0-7 0-15,-2-1 0 16,-2-1 0-16,-4 0 0 16,0 5 3-16,-7 2-3 0,-1 6 0 15,-5 8 0 1,-1 5-1-16,2 0 1 0,-4 6 0 16,-1-3 0-16,-2 3 4 15,5 2-8-15,0 3 4 16,0 1 0-16,1-1-2 15,-1 6 2-15,-1 1-2 16,-3 4 2-16,-3-1-13 16,0 3-7-16,0 0-54 15,-9 5-48-15</inkml:trace>
  <inkml:trace contextRef="#ctx0" brushRef="#br0" timeOffset="11322.78">23258 2530 222 0,'0'0'19'0,"0"0"-15"15,0 0-3-15,0 0 1 16,0 0-2-16,121-100 0 16,-90 76 0-16,0-5 1 15,0 4-1-15,0-6 3 16,3-1-3-16,-1 0 23 16,6 1-14-16,3-4-5 15,7 1 7-15,8-2 2 16,3-3-6-16,10 1-5 15,-5 1 0-15,-5 3-3 16,-8 5 1-16,-6-1-13 16,-11 10 10-16,-6 3-3 0,-8 3-22 15,-13 6 18 1,-6 4 2-16,-2 2-7 0,0 2-59 16,0 0-47-16</inkml:trace>
  <inkml:trace contextRef="#ctx0" brushRef="#br0" timeOffset="11931.04">23171 2581 222 0,'0'0'10'0,"0"0"-3"0,0 0 0 16,0 0 2-16,0 0 11 16,0 0-6-16,97 7 2 15,-80 6-6-15,6 3-6 16,3 2 13-16,6 4 4 15,5 3 2-15,5 4 0 16,3 1-15-16,2 4 3 16,0 0 5-16,-1-2-11 15,4 0 9-15,-4 0-13 16,5-4 1-16,1-4 4 16,1-4-5-16,0-5 1 15,1-4 2-15,-2 0-2 0,-10-2 0 16,-7 1-2-1,-8-1 0-15,-7-1-2 0,-9-2 2 16,-2-2-4-16,-9 0-18 16,0 2-19-16,0-3-29 15,-15 1-82-15</inkml:trace>
  <inkml:trace contextRef="#ctx0" brushRef="#br0" timeOffset="13556.9">23133 869 94 0,'0'0'85'0,"0"0"-61"15,0 0 10-15,0 0-9 16,0 0-7-16,0 0-4 15,0-27-1-15,0 25 2 16,0-2 18-16,0 1-21 16,0 0 4-16,0-1 13 15,0 4-18-15,0 0 15 16,0 0-8-16,0 0-3 16,0 0-2-16,0 0-10 15,0 0-3-15,0 7 0 16,0 14 3-16,0 5 2 15,0 1-5-15,0-2 0 16,0-3 4-16,0-2-3 16,5 0-1-16,4-6 0 15,0-2 3-15,2-2-6 0,3-6 3 16,1 0 0 0,3-4 1-16,-3 0-1 0,3 0 0 15,-3-4-2-15,-3-11-2 16,-5-2 4-16,-3-2-5 15,-2-1-1-15,-2-5 4 16,0 4 0-16,0-2-3 16,0 0 5-16,0 8 0 15,0 1-4-15,0 5 4 16,0 6 0-16,0 3 0 16,-2 0 0-16,0 0-4 15,2 0-8-15,0 2 12 0,0 12 2 16,0 0-2-1,0 2 0-15,0 0 0 0,6-4 0 16,6 3 0-16,-3-7 0 16,-1 1 2-16,4-3 0 15,-5-2-2-15,-3-4 0 16,-2 0-1-16,0 0 1 16,0 0 0-16,0-2 10 15,3-15 12-15,-1 0-8 16,-4-7-13-16,3 1-1 15,-3 0 2-15,0 4 0 16,0 4-2-16,0 5 0 16,0 2-2-16,0 2-1 15,0 1-9-15,0 5-36 0,0 0-66 16,0 0-151-16</inkml:trace>
  <inkml:trace contextRef="#ctx0" brushRef="#br0" timeOffset="13802.17">23474 838 257 0,'0'0'49'0,"0"0"-48"15,0 0-1-15,0 0 3 16,0 0 1-16,0 0 3 16,5 60-7-16,-5-39-4 15,2-4-10-15,-2 5-106 16</inkml:trace>
  <inkml:trace contextRef="#ctx0" brushRef="#br0" timeOffset="14452.95">23640 830 12 0,'0'0'290'16,"0"0"-289"-16,0 0 2 16,0 0-3-16,0 0-3 15,0 0 1-15,-12 96-1 16,18-82-4-16,2 4-7 16,-8 2-52-16</inkml:trace>
  <inkml:trace contextRef="#ctx0" brushRef="#br0" timeOffset="15525.9">23726 1684 4 0,'0'0'240'15,"0"0"-197"-15,0 0-25 16,0 0-1-16,0 0 21 15,0 0-8-15,0-20-8 16,0 20 2-16,0 0-5 16,0 0-3-16,-5 0-16 15,1 10 0-15,0 8 10 0,-3 3-9 16,3-4 4 0,2-3-5-16,2-1 2 15,0-4-2-15,0-1 0 0,0-2 0 16,0-2-3-16,6-1 3 15,3-3-5-15,2 0-9 16,1 0 4-16,3-9-8 16,3-12 1-16,-1-3-23 15,-1-5-12-15,-5 2-4 16,1 8 43-16,-8 3 13 16,3 8 5-16,-7 4 17 15,0 4-5-15,0 0-7 16,0 0 2-16,0 0-9 15,0 10-2-15,0 8 9 16,0 6-1-16,-5 1 14 16,3-4-16-16,0-3 0 15,2-6 2-15,0-6-9 0,0 0 0 16,0-6 0 0,0 0 1-16,0 0-2 0,0 0 2 15,2-1-1-15,9-13 13 16,1-7-13-16,-2 1-18 15,1-2-37-15,-1 4 17 16,-2 7 12-16,-5 2-31 16,-3 3-87-16</inkml:trace>
  <inkml:trace contextRef="#ctx0" brushRef="#br0" timeOffset="15774.83">23960 1714 240 0,'0'0'54'16,"0"0"-51"-16,0 0-3 15,0 0 5-15,0 0-5 16,0 0 1-16,0 105-1 15,0-91 3-15,0-2-7 16,0-2-1-16,0-5-24 16,0 2-40-16</inkml:trace>
  <inkml:trace contextRef="#ctx0" brushRef="#br0" timeOffset="16061.9">24062 1682 234 0,'0'0'4'0,"0"0"-1"0,0 0 5 16,0 0 9 0,0 0 2-16,0 0-4 0,23 4-7 15,-23 17 17 1,0 0 5-16,0 2-11 0,0-1 5 15,0-1-18-15,0-1-4 16,0 0 0-16,2 1-2 16,-2-3 0-16,0-2 0 15,0 0-1-15,0-4-2 16,0-2-68-16,0 2-80 16</inkml:trace>
  <inkml:trace contextRef="#ctx0" brushRef="#br0" timeOffset="16767.75">23042 2001 374 0,'0'0'45'16,"0"0"-30"-16,0 0-13 16,0 0 15-16,0 0-8 15,0 0-5-15,-33 68 10 16,28-42-7-16,3-6-4 15,2-3 5-15,0-8-6 16,0-1-2-16,0-4 0 16,7-4 1-16,3 0-4 0,4 0 3 15,-1-9-3-15,1-14 3 16,-3-2-17-16,-5 4-4 16,-1 5 15-16,-2 3 6 15,-3 11 0-15,0-1 2 16,0 3 2-16,0 0-2 15,0 3 2-15,0 14-4 16,0 5 6-16,0 0-5 16,4 0 6-16,3-5-6 15,-1-6 1-15,-1-3 9 16,-1-5-11-16,-4-3 1 16,3 0 4-16,-1 0-5 0,2-4 6 15,3-17 7 1,-3-3-13-16,3 1 0 0,0 0-36 15,-3 7-23-15,1 7-32 16,-3 7-47-16</inkml:trace>
  <inkml:trace contextRef="#ctx0" brushRef="#br0" timeOffset="16893.18">23042 2001 122 0</inkml:trace>
  <inkml:trace contextRef="#ctx0" brushRef="#br0" timeOffset="16996.84">23042 2001 122 0,'160'76'181'0,"-160"-58"-169"0,2 2-7 0,4 4 23 16,-2 0 4-16,2-2-16 16,1 0-10-16,-1-2-6 15,0-5-3-15,-4-1 3 16,-2-6-47-16,0 2-25 15,0-5-183-15</inkml:trace>
  <inkml:trace contextRef="#ctx0" brushRef="#br0" timeOffset="17324.18">23318 2057 38 0,'0'0'286'0,"0"0"-252"16,0 0-34-16,0 0 1 15,0 0-2-15,0 0 1 16,0 0-3-16,50-30-1 16,-42 30 2-16,3 0-11 15,-3 0 11-15,-4 0-9 16,-4 0 2-16,0 14 7 15,0 6 2-15,0 7 18 16,0 0-3-16,0 3 5 16,-7-4 5-16,0-3-19 0,5-5-6 15,0-4 0 1,2-7-2-16,0-2-6 0,0-4-41 16,0-1-30-16</inkml:trace>
  <inkml:trace contextRef="#ctx0" brushRef="#br0" timeOffset="22119.19">23553 214 112 0,'0'0'72'16,"0"0"-37"-1,0 0-10-15,0 0 5 0,0 0 1 16,0 0-1-16,0 0-9 15,0-12-14-15,0 12 5 16,0 0-6-16,0 0 16 16,0 0-2-16,0 0-13 15,0 0 0-15,0 0-5 16,0 0 2-16,0 0-8 16,0 0 3-16,0 11 1 15,0 6 18-15,8 8 2 16,1 3-3-16,1-3-6 15,-2 5-5-15,1 3 6 16,-3-5-11-16,0-2-1 16,-4-2 2-16,0-6 1 15,-2 0-3-15,0-4 0 0,0-7 3 16,0 0 1-16,0-3-4 16,0-4 0-16,0 0 1 15,0 0 0-15,0 0 0 16,2 0-1-16,-2 0 2 15,2 0 6-15,-2 0-8 16,2-6 0-16,3-9 2 16,1-4-1-16,2-2-1 15,0 0 0-15,3-1 4 16,1 4-8-16,1 1 4 16,-3 3 0-16,2 8-3 15,-1 3 1-15,-7 0 2 16,1 3-1-16,-5 0 0 0,2 0-4 15,0 0 2-15,8 0 0 16,0 17 1-16,4 5 2 16,1 4 0-16,1 1 0 15,0 0 0-15,0-3 5 16,-1-2-5-16,-4-4 0 16,0-4 0-16,-4 0 1 15,-1-2-2-15,1-4-2 16,0-2-46-16,-3 0-27 15,5-5-58-15</inkml:trace>
  <inkml:trace contextRef="#ctx0" brushRef="#br0" timeOffset="22502.85">24062 292 313 0,'0'0'94'0,"0"0"-80"15,0 0-12-15,0 0 0 16,0 0 19-16,0 0-8 16,5 0-12-16,11 0 17 15,4 0-10-15,4 0 1 16,3-1 7-16,2-3-13 16,-5 0-1-16,-1-1-2 15,-10 3-3-15,-9 2-6 16,-4 0-56-16,0 0-29 15,0 7-5-15,-21 12-77 16</inkml:trace>
  <inkml:trace contextRef="#ctx0" brushRef="#br0" timeOffset="22679.42">24062 292 145 0,'-21'125'100'0,"21"-123"-78"0,0 2-22 15,0-2 31-15,0 2 4 16,8 0 10-1,3-2 16-15,5 2-52 0,1-4-2 16,0 0-7-16,2 0 3 16,1 0-6-16,5 0-3 15,0-2-85-15,2-10-176 16</inkml:trace>
  <inkml:trace contextRef="#ctx0" brushRef="#br0" timeOffset="23937.47">24461 247 254 0,'0'0'56'16,"0"0"-17"-16,0 0-12 0,0 0 16 15,0 0-32-15,0 0-5 16,-2-7-6-16,0 25 1 16,-2 12-1-16,1 6 10 15,-3 3 0-15,2-1 6 16,0-6-16-16,4-2 2 16,0-8 0-16,0-6 0 15,0-4-3-15,0-6 1 16,10 0 0-16,1-6-2 15,3 0 5-15,1 0-3 16,1-16 0-16,1-8-1 16,1-3-17-16,0-2-8 15,-4 2-3-15,-6 6 18 0,-3 4 4 16,-1 8 6-16,-4 3 1 16,0 4-3-16,0 2 3 15,0 0-8-15,0 4 1 16,0 14 7-16,0 2 3 15,0-1 1-15,0 0 3 16,0-1-6-16,0-2 15 16,0 2-5-16,10-3-4 15,0-7 13-15,-1 1-19 16,3-7 7-16,-6-2 2 16,1 0-3-16,1 0 6 15,2 0 1-15,-1-18 6 16,1-6-2-16,-5-2-18 15,-2 0 3-15,-3 6 1 0,0-1-2 16,0 7 0-16,0 2-2 16,0 5-6-16,0 0-2 15,0 6-29-15,0 1-6 16,0 0-16-16,0 0-26 16</inkml:trace>
  <inkml:trace contextRef="#ctx0" brushRef="#br0" timeOffset="24178.24">24833 367 274 0,'0'0'26'0,"0"0"-24"15,0 0 9-15,0 0 14 16,0 0 0-16,14 114-2 15,-12-90-13-15,-2-4-6 16,0 0-4-16,0-4 3 16,0-6-7-16,0-2-29 15,2-4-34-15,3 1-56 16</inkml:trace>
  <inkml:trace contextRef="#ctx0" brushRef="#br0" timeOffset="24429.1">25003 408 298 0,'0'0'57'0,"0"0"-55"16,0 0 1-16,0 0 3 15,0 0 8-15,0 0 29 16,0 55-9-16,0-22-26 15,0 4 7-15,0-3-15 16,0-2 1-16,0-4-5 16,0 0 0-16,0-7-23 15,6-8-32-15,1-3-27 0,3-10-118 16</inkml:trace>
  <inkml:trace contextRef="#ctx0" brushRef="#br0" timeOffset="24844.42">25431 267 406 0,'0'0'46'0,"0"0"-36"16,0 0 1-16,0 0 7 15,0 0-5-15,0 0-2 16,-52 56-8-16,35-18-3 0,-1-4 5 16,2-2-5-16,3-1 1 15,0-1-1 1,-1-7 1-16,1-1-6 0,-3-4-11 16,5-10-37-16,3-2-27 15,2-6-32-15</inkml:trace>
  <inkml:trace contextRef="#ctx0" brushRef="#br0" timeOffset="25029.12">25268 381 293 0,'0'0'120'0,"0"0"-97"16,0 0-22-16,0 0 5 15,0 0-4-15,0 0 2 0,24 56-4 16,-12-30 2-16,1 3-4 15,0-6 2-15,3-5-26 16,2-2-31-16,2-6-15 16,2-6-140-16</inkml:trace>
  <inkml:trace contextRef="#ctx0" brushRef="#br0" timeOffset="25190.37">25484 542 87 0,'0'0'199'0,"0"0"-158"15,0 0-40-15,0 0 11 16,0 0 44-16,0 0-25 16,34 61-18-16,-28-41-8 15,-1 1-3-15,-1 1-3 0,-2-2 1 16,-2-4-33-16,2-5-87 16</inkml:trace>
  <inkml:trace contextRef="#ctx0" brushRef="#br0" timeOffset="25496.47">25825 352 125 0,'0'0'246'0,"0"0"-206"16,0 0-38-16,0 0-1 15,0 0-1-15,0 0 7 16,13 73 4-16,-8-43-5 16,1-2 1-16,-6-5-7 15,0-2 0-15,0-3-5 16,0-7-12-16,0-2-63 15,0-1-35-15</inkml:trace>
  <inkml:trace contextRef="#ctx0" brushRef="#br0" timeOffset="25695.13">25714 435 334 0,'0'0'25'0,"0"0"-25"15,0 0 0-15,0 0 20 16,0 0-19-16,0 0 0 16,124 0 0-16,-84 0-1 15,-4-6-3-15,-5-9-13 16,-2 2-33-16,-7 3 3 16,-3-3-141-16</inkml:trace>
  <inkml:trace contextRef="#ctx0" brushRef="#br0" timeOffset="26312.52">26150 192 110 0,'0'0'223'0,"0"0"-168"16,0 0-23-16,0 0-4 15,0 0 1-15,0 0-27 16,0 19 0-16,0 7 21 16,0 4-15-16,0 8-4 0,0-1 2 15,0 4-6 1,7-3 3-16,2-4-3 0,2-1 0 16,2-10 3-16,1-5-3 15,1-5-2-15,1-10 1 16,5-3-6-16,0 0 7 15,2-12-7-15,-3-12-26 16,-3-8-11-16,-3-1 6 16,-3-3 9-16,-5 2 21 15,1 7 8-15,-5 3 1 16,-2 7 3-16,0 8 28 16,0 3 1-16,0 2-9 15,0 1 0-15,0 3-3 0,0 0-17 16,0 0-4-16,0 0-2 15,3 0 2-15,2 13 3 16,-1 1-1-16,5 3-1 16,-3 0 3-16,6-6-2 15,-1-4 1-15,-3-6-3 16,4-1 0-16,1 0 10 16,-1-1 5-16,1-21-3 15,-3-2-1-15,-2-9-10 16,-2 4 4-16,-4 2-5 15,-2 3 0-15,0 10-6 16,0 4 4-16,0 4-12 16,0 5 0-16,0-2-33 0,0 3-33 15,-6 0-18-15,-1 0-47 16</inkml:trace>
  <inkml:trace contextRef="#ctx0" brushRef="#br0" timeOffset="26522.06">26632 356 260 0,'0'0'70'0,"0"0"-36"16,0 0-4-16,0 0-5 15,21 109-8-15,-13-86 0 0,-4-5-17 16,-4 3 3-16,0-6-9 15,0-5 2-15,0-1-9 16,0-5-56-16,2 0-70 16</inkml:trace>
  <inkml:trace contextRef="#ctx0" brushRef="#br0" timeOffset="29695.58">26560 505 241 0,'0'0'34'0,"0"0"-3"0,0 0-13 15,0 0 10-15,0 0 9 16,0 0-12-16,-2-11-1 15,2 6-16-15,0 1-5 16,0-2 10-16,0 2-12 16,0 0 7-16,4 2-8 15,-1-2 0-15,4-3 7 16,-1 1-6-16,5-1-1 16,3-3 1-16,-1 0 0 15,1-1 5-15,-4-1-6 16,1 6 0-16,-3 4 5 15,-2-3-2-15,-4 5-3 16,-2 0 9-16,3 0-2 16,-3 0 7-16,0 0-11 15,2 0-3-15,-2 0 0 0,2 0 1 16,0 0-1-16,0 0 0 16,0 0 0-16,-2 13 0 15,0 8 1-15,0 7 2 16,0 4 27-16,-6 4-25 15,-9 1 3-15,-1 1 2 16,5-6-8-16,1-10 7 16,6-4-9-16,2-8 2 15,-3 0 1-15,1-2 1 16,0 1-3-16,0-2 6 16,1-1-6-16,3-2 4 15,0-4-5-15,0 1 0 0,-2-1-2 16,2 3 4-16,0-1-2 15,0-2 0-15,0 0 1 16,0 0-2-16,0 0 1 16,0 0 0-16,0 0-1 15,0 0 2-15,0 0-1 16,0 0 0-16,0 0 0 16,0 0-2-16,0 0 2 15,0 0 0-15,0 0-2 16,0 0 2-16,0 0-2 15,0 0 2-15,0 0 0 16,0 0 1-16,0 0-1 16,0 0 0-16,0 0 0 0,0 0 3 15,0 0-3 1,0 0 0-16,0 0 2 0,0 0-3 16,0 0 1-16,0 0 0 15,0 0-4-15,0 0 8 16,0 0-4-16,0 0 0 15,0 0 2-15,0 0 0 16,0 0-2-16,0 0 0 16,0 0-2-16,0 0 4 15,0 0-2-15,0 0 0 16,0 0 2-16,0 0-5 16,0 0 3-16,0 0 0 15,0 0 0-15,0 0 2 16,0 0-2-16,0 0 0 0,0 0 3 15,0 0-5-15,0 0 2 16,0 0 0-16,0 0-1 16,0 0 4-16,0 0-3 15,0 0 0-15,0 0 1 16,0 0-6-16,0 0 5 16,0 0 0-16,0 0-2 15,0 0 3-15,0 0-1 16,0 0 0-16,0 0 1 15,0 0-1-15,0 0 0 16,0 0 0-16,0 0-1 16,0 0 3-16,0 0-2 15,0 0 0-15,0 0 1 0,0 0-2 16,0 0 1-16,0 0 0 16,0 0 1-16,0 0 1 15,0 0-2-15,0 0 0 16,0 0 0-16,0 0-4 15,0 0 4-15,0 0 0 16,0 0 0-16,0 0 2 16,0 0-2-16,0 0 0 15,0 0 2-15,0 0-6 16,0 0 4-16,0 0 0 16,0 0-1-16,0 0 1 15,0 0 0-15,0 0 0 0,0 0 0 16,0 0-1-16,0 0 1 15,0 0 0-15,0 0-1 16,0 0 1-16,0 0 0 16,0 0 0-16,0 0 1 15,0 0-2-15,0 0 1 16,0 0 0-16,0 0-2 16,0 0 3-16,0 0-1 15,0 0 0-15,0 0 1 16,0 0-2-16,0 0 1 15,0 0 0-15,0 0 0 16,0 0 2-16,0 0-2 16,0 0 0-16,0 0 0 15,0 0-2-15,0 0 2 16,0 0 0-16,0 0-1 0,0 0 0 16,0 0-1-16,5 0-1 15,1 0 3-15,5 0 3 16,1 0-3-16,-2-2 0 15,1-2 0-15,1 0 4 16,-3 0-4-16,-3 0 0 16,0 2 2-16,0-1-4 15,-4 3 2-15,0 0 0 0,-2 0 0 16,0 0 2 0,0 0-2-16,0 0 0 0,0 0 1 15,0 0-2 1,0 0 1-16,0 0 0 0,0 0-1 15,2 0 1-15,3-1 0 16,1-2 0-16,0-1 1 16,4 3-1-16,-3-1 0 15,-3-1 0-15,0 3 0 16,-2 0 1-16,-2 0-1 16,2 0 0-16,-2 0 0 15,0 0 1-15,0 0-1 16,0 0 0-16,0 0-1 15,0 0 1-15,0 0 0 16,0 0 0-16,0 0 0 16,0 0-5-16,0 0-5 15,0-3-18-15,5-3-7 0,7-4-61 16,-2-5-110-16</inkml:trace>
  <inkml:trace contextRef="#ctx0" brushRef="#br0" timeOffset="30224.87">26946 552 225 0,'0'0'48'0,"0"0"-22"16,0 0 27-16,0 0 6 15,0 0-19-15,0 0-16 16,0 0-9-16,4-56 6 15,5 41-10-15,0-5-5 16,0 3 10-16,0-2-13 16,-3 0 0-16,-3 7-2 0,-1-5 3 15,1 7-4-15,-3-1 0 16,0 7 1-16,2 3-4 16,-2 1 3-16,0 0-2 15,0 0 1-15,0 0-4 16,0 4 5-16,0 12 1 15,0 9 3-15,0 6 14 16,0-2-10-16,0 4 3 16,0-5 5-16,0-1-6 15,0-6 1-15,0-3-11 16,2-5 3-16,2 0-3 16,0-3 0-16,-1-2 0 0,3 1-23 15,2-3-57 1,-4-6-147-16</inkml:trace>
  <inkml:trace contextRef="#ctx0" brushRef="#br0" timeOffset="31031.14">27594 127 327 0,'0'0'98'0,"0"0"-75"16,0 0-9-16,0 0 10 16,0 0 6-16,0 0 0 15,-20 54-15-15,-4-9 2 16,-5 3-3-16,0 5-2 16,-2 1 11-16,-3-4-9 0,5-4-14 15,5-12 4 1,8-7-4-16,7-10-1 0,5-9 1 15,2-4-20-15,-1-4-24 16,3 0-23-16,0-2-12 16,0-18-43-16</inkml:trace>
  <inkml:trace contextRef="#ctx0" brushRef="#br0" timeOffset="31221.37">27347 298 389 0,'0'0'80'15,"0"0"-72"-15,0 0-1 16,0 0 0-16,0 0 12 0,0 0 7 16,77 65-25-16,-46-33 0 15,4 2-1-15,-6 2 0 16,-1-2-12-16,1-6-51 16,0-4-47-16,-2-6-25 15</inkml:trace>
  <inkml:trace contextRef="#ctx0" brushRef="#br0" timeOffset="31545.91">27792 511 54 0,'0'0'379'16,"0"0"-362"-16,0 0-8 15,0 0-8-15,0 0 15 0,0 0 5 16,45-80-6-1,-43 80 3-15,-2 0-17 0,0 0 0 16,0 0 10-16,0 0-7 16,0 13 0-16,0 8 18 15,0 2-10-15,0 2 7 16,0 6-12-16,-8 0 2 16,-4 3 7-16,1 1-15 15,2-3 7-15,2-5-3 16,3-4-3-16,4-5-2 15,0-6 0-15,0-6-7 0,0-2 2 16,14-4-11 0,5 0-18-16,10 0-15 15,7-18-58-15,2-10-119 0</inkml:trace>
  <inkml:trace contextRef="#ctx0" brushRef="#br0" timeOffset="31988.5">28409 200 279 0,'0'0'174'0,"0"0"-144"0,0 0-26 16,0 0 0-16,0 0 5 16,0 0 23-16,-8 84-18 15,5-45-9-15,1-1 7 16,0-3-11-16,0 0-1 16,2-8 0-16,0 0-2 15,0-6-28-15,0-4-37 16,0-2-34-16,0-7-89 15</inkml:trace>
  <inkml:trace contextRef="#ctx0" brushRef="#br0" timeOffset="32176.57">28232 423 477 0,'0'0'53'0,"0"0"-47"16,0 0 1-16,0 0 11 15,0 0-18-15,0 0-5 16,37-4 5-16,-1-2 0 16,4-2-23-16,5-2-69 15,3 2 9-15,-1 2-14 16</inkml:trace>
  <inkml:trace contextRef="#ctx0" brushRef="#br0" timeOffset="32730.34">28884 64 467 0,'0'0'77'0,"0"0"-44"16,0 0-22-16,0 0-4 15,0 0-7-15,0 0 6 16,0 53-4-16,2-12-2 16,-2 9 0-16,0 3 9 15,0-1-8-15,-10 2 2 16,-6-13-1-16,3-5 2 16,5-17-4-16,6-9 0 15,2-6 0-15,0-4 2 16,0 0-1-16,0 0 1 0,0-12-1 15,16-12-1-15,9-11 8 16,4 2-8 0,4 1 0-16,1 2-2 0,3 3 2 15,5 6-7-15,-1 6-3 16,-1 7-4-16,-11 8 11 16,-7 0 3-16,-2 0-1 15,-8 8-1-15,-6 11 4 16,-6 2-1-16,0 8 6 15,-9-1 1-15,-13 0 11 16,-5 1-13-16,-4 0 2 16,-7-2 5-16,-5 3-13 0,-1-9 7 15,-1-3-2-15,12-3-3 16,9-11 0-16,8-4-2 16,9 0-8-16,3 0-16 15,4-8-40-15,0-7-58 16,6-3-124-16</inkml:trace>
  <inkml:trace contextRef="#ctx0" brushRef="#br0" timeOffset="34103.87">29294 529 373 0,'0'0'150'16,"0"0"-123"-16,0 0-18 15,0 0 53-15,0 0 5 16,-2 104-32-16,-5-71-12 16,3-1-22-16,4 2 1 15,-2 3-4-15,2-6-37 16,0-21-209-16</inkml:trace>
  <inkml:trace contextRef="#ctx0" brushRef="#br0" timeOffset="40897.69">24611 992 91 0,'0'0'16'16,"0"0"-11"-16,0 0-3 16,0 0 22-16,0 0-20 15,0 0 12-15,0 0 1 16,-78-100-4-16,78 84-7 0,0 7 6 15,-2 5-2-15,-3 1-2 16,-2 3-8-16,-4 0-56 16</inkml:trace>
  <inkml:trace contextRef="#ctx0" brushRef="#br0" timeOffset="41492.9">24401 886 269 0,'0'0'20'0,"0"0"11"16,0 0-5-16,0 0 0 16,0 0 4-16,0 0-7 15,0 0-14-15,35-9 2 16,-10 9 0-16,6 9-4 15,5 5 10-15,7 6-9 0,1 2 1 16,10 5 6-16,2 0-12 16,4 3 0-16,2 5 2 15,3 3-4-15,-1 2 7 16,1 4-8-16,-5 0 0 16,-2-2 5-16,-4 0-3 15,-4 0-2-15,-2 0 0 16,-4-1 2-16,3-3 0 15,1-6-2-15,2-2 0 16,3-2 2-16,0-4-1 16,1 1-1-16,-5-4 0 15,-7-1 4-15,-4-3-6 16,-9 0 2-16,-6-3 0 0,-7-3-2 16,-8-4 2-1,-3-3 0-15,-3-2-1 0,-2 0-24 16,0 0-25-16,0 1-24 15,0-2-22-15</inkml:trace>
  <inkml:trace contextRef="#ctx0" brushRef="#br0" timeOffset="42064.32">24687 1975 190 0,'0'0'29'16,"0"0"-14"-16,0 0 13 15,113-20 18-15,-64 14-4 16,9-2-5-16,7 2-13 16,6-2-15-16,5 0-2 15,-1-3 5-15,4-1-8 16,-2 3 1-16,2 0 5 15,-2 5-9-15,-5 3-1 0,-3-1 0 16,-13 2 3 0,-10 0-6-16,-6-2 3 0,-11 2-3 15,-11 0 2 1,-9 0-55-16,-7 0-55 0,-2 4-177 16</inkml:trace>
  <inkml:trace contextRef="#ctx0" brushRef="#br0" timeOffset="42695.69">24660 3204 280 0,'0'0'40'0,"0"0"-27"15,0 0 7-15,0 0 15 16,87-116-19-16,-51 78 1 16,8 0 7-16,5-8-16 15,4-4 11-15,7-7-7 0,8-6-4 16,3-2 15 0,2-2-18-16,-1 2-5 0,-3 3 4 15,-3 1-2-15,-3 1-2 16,-3 2 0-1,-4 6 2-15,-8 3-2 0,-5 8 0 16,-7 7 0-16,-9 1-3 16,-8 10 1-16,-5 2-8 15,-10 4-31-15,-4 6-18 16,0 3-48-16,-27 8-114 16</inkml:trace>
  <inkml:trace contextRef="#ctx0" brushRef="#br0" timeOffset="44762.67">24492 609 86 0,'0'0'113'0,"0"0"-100"15,0 0-4-15,0 0 23 0,0 0 4 16,0 0-3 0,-58-21-11-16,48 8-1 0,-3 1-5 15,-8 1 13-15,-4 3-8 16,-6-1-7-16,-4 5-6 15,-5 4 7-15,-3 0-6 16,-1 0-3-16,-1 4 2 16,1 7 3-16,4-1-1 15,1 3-7-15,4 1-3 16,-1 2 13-16,-1 6-13 16,-1 5 8-16,-1 1 0 15,4 4-7-15,6 2 11 16,2 0-12-16,5 4 0 15,0 2 2-15,1 2-2 0,2 2 0 16,-1 0 3 0,5 5-1-16,-2-1 1 0,9 2-3 15,-2 0 0-15,8-4 2 16,2-2-1-16,0-6-1 16,0-2 1-16,16-5 2 15,5-6-2-15,2 0-1 16,6-3 0-16,5-3 0 15,2 0 0-15,4-3 0 16,8-4 4-16,6-2-3 16,6-4 2-16,3-3-3 15,-1 0 0-15,3-3-1 16,-3 0 1-16,2 0 0 16,2 0-1-16,-2-15 2 15,1-8 6-15,-1-5-7 0,1-6 0 16,-5-4 0-16,-2-7 1 15,-5 1-1-15,-6 0 0 16,-7-2 4-16,-9 2-4 16,-8 4 0-16,-10 0 0 15,-10 2 4-15,-3 0-3 16,0-1-1-16,-14-3 4 16,-9 0-3-16,2 0 14 15,-4 0-14-15,3 0-1 16,-1-1 15-16,-3-1-10 0,-3 5 2 15,-2 0-1-15,-6 7-4 16,0 5 11-16,-1 4-13 16,3 5 2-16,1 5-2 15,3 4 0-15,2 3 0 16,2 6-1-16,5-2 5 16,2 2-10-16,2 0 4 15,5 0-15-15,-1 0 14 16,3 2-21-16,2 9-2 15,-2 2-13-15,-2 5-39 16,1 5-86-16</inkml:trace>
  <inkml:trace contextRef="#ctx0" brushRef="#br0" timeOffset="46397.13">23158 1423 196 0,'0'0'50'0,"0"0"-29"0,0 0 0 15,0 0 1 1,0 0-4-16,0 0 6 0,-107-68 11 16,79 59-20-1,-7 7 5-15,2-3-5 0,-5 5 8 16,-2 0 3-16,-2 5-24 15,2 18 5-15,2 5-1 16,5 3-4-16,4 5 0 16,6 4-1-16,6 4-1 15,5 0 5-15,3 4-3 16,7 0-2-16,0 4 3 16,2 4-2-16,-2 2 5 15,2 1-6-15,0-5 0 16,0-4 0-16,0-6 1 15,6-7-2-15,17-3 0 16,6-7-3-16,7-2 4 0,1-8 1 16,7-7 0-16,8-6 4 15,4-4-2-15,4-11-2 16,2-22 0-16,-1-6-1 16,-1-6 7-16,-2-5-7 15,-8-2 0-15,-2 0 2 16,-13 2 0-16,-8 2-2 15,-12 6 0-15,-7-1 2 16,-8 5 0-16,0-2 0 16,-6 4-2-16,-17-2 14 15,-9 0-12-15,-8 0 8 16,-5 0-9-16,4 8 1 16,0 1 4-16,5 9-6 0,5 6 0 15,4 8-1-15,2 6-5 16,0 0 4-16,-4 5-32 15,-3 23-22-15,3 4-22 16,0 8-27-16,9-1-65 16</inkml:trace>
  <inkml:trace contextRef="#ctx0" brushRef="#br0" timeOffset="47396.05">23142 2246 273 0,'0'0'26'0,"0"0"6"16,0 0-6-16,0 0-3 15,0 0 2-15,-135-69-11 16,105 69 14-16,-1 5-27 15,0 19-1-15,-2 9 1 16,-3 7 1-16,1 7 0 16,-2 4 7-16,4 6-8 15,4 1 7-15,7 4-4 16,2 3 1-16,9 1 6 16,9-5-9-16,2 0 8 0,4-9-8 15,23-8 2 1,4-6 7-16,7-8-8 15,8-3-2-15,6-8 3 0,6-3-4 16,2-5 2-16,0-11-2 16,3 0 2-16,-3-2 1 15,0-20-3-15,0-9 0 16,-4-6 3-16,-7-6-1 16,-4-3-1-16,-10-2-1 15,-6 0 1-15,-7 0 3 16,-8-2 0-16,-10 2-3 15,-2-7 7-15,-2 2-4 16,0-3 3-16,-15-1-1 16,-7 3-5-16,1 4 17 0,0 6-17 15,-4 4 2-15,2 10 1 16,1 5-3-16,0 6 5 16,2 4-6-16,-3 5 0 15,6 4-7-15,1 4 7 16,1 2-23-16,-1 0-18 15,-2 0-15-15,0 18-23 16,0 4-34-16,-1 6-56 16</inkml:trace>
  <inkml:trace contextRef="#ctx0" brushRef="#br0" timeOffset="58830.59">22030 1590 147 0,'0'0'26'16,"0"0"-26"-16,0 0-4 15,0 0 2-15,0 0 2 16,0 0-5-16,0 0-2 16,0 0-35-16,58-36-17 15</inkml:trace>
  <inkml:trace contextRef="#ctx0" brushRef="#br0" timeOffset="59697.3">22030 1590 158 0,'145'-110'36'0,"-151"106"17"16,-1-2-8 0,0-1 4-16,3 0-12 0,-3-4-10 15,1 2 5 1,-3-6 7-16,-3-1-22 0,-1-6 10 15,-5 0-11-15,-4-1 1 16,-6 0-9-16,-9 2-7 16,-5 4 7-16,-5 1-5 15,-6 4-3-15,-3 2 6 16,-2 4-5-16,-2 0 1 16,-5 6-2-16,-1 0 3 15,-6 0 0-15,1 12-3 16,0 10 0-16,0 6 1 15,5 2 1-15,4 6-2 16,7 7 0-16,6 4 0 16,1 7-1-16,4 3 1 0,2 7 0 15,4 2 0-15,4 5 2 16,3-4 0-16,12 3-2 16,7-3 1-16,10-1-1 15,2 2 1-15,2-4-1 16,23-2 4-16,10-1-2 15,10-10-2-15,8-4 0 16,13-8 4-16,7-10-1 16,4-11-3-16,8-6 0 15,2-8 4-15,0-4-3 0,2 0 1 16,-1-11-2-16,-2-10 0 16,3-8 2-16,0-4-2 15,5-7 0-15,-1-6 4 16,-1-8-2-16,-8-5 1 15,-8 0-3-15,-6-2 0 16,-10-1 0-16,-7 1 0 16,-6-2 0-16,-12-4 5 15,-12 6-3-15,-19-2 2 16,-4 3-3-16,-6 4 1 16,-28 0 4-16,-9 2-6 0,-5 0 0 15,-12 1 1 1,-5 7-1-16,-2 4 0 15,-2 6 0-15,9 6 2 16,-1 10-6-16,13 6 4 0,7 6-3 16,8 8-1-16,4 0-19 15,3 18-15-15,-1 22-28 16,-4 14-36-16,6 9-39 16</inkml:trace>
  <inkml:trace contextRef="#ctx0" brushRef="#br0" timeOffset="60479.11">22122 2396 201 0,'0'0'11'0,"0"0"19"0,-61-113-1 16,36 82 21-16,-10 6-11 15,-5 7-18-15,-1 7 1 16,-5 4-20-16,-4 5 14 16,-4 2-15-16,-6 6 17 15,-5 26-13-15,-3 11 10 16,-4 8-13-16,-6 14 7 15,4 1-4-15,1 10 7 16,4 4 1-16,9 6-7 16,10-1-1-16,17-5-4 15,18-6 0-15,15-8 4 0,0-5-1 16,29-8-4-16,17-8 0 16,17-7 5-16,8-6-5 15,13-8 0-15,10-6 3 16,0-8 5-16,-3-6-6 15,-2-4-2-15,0 0 0 16,-2-6 0-16,-2-20 0 16,-3-6 0-16,-10-6 3 15,-7-6 6-15,-10-8-5 16,-6-7-2-16,-7-2 6 16,-9-6-6-16,-8 0 6 15,-9-4-2-15,-14-1-4 16,-2 0 7-16,-4-1-8 0,-25 3-1 15,-9 2 7 1,-7 8-6-16,-1 8 8 0,-1 6-9 16,5 10 1-16,1 6 1 15,5 7-2-15,3 8-1 16,6 6-2-16,0 4-9 16,4 5-8-16,0 0-7 15,0 2-73-15,6 21 1 16,-1 2-148-16</inkml:trace>
  <inkml:trace contextRef="#ctx0" brushRef="#br0" timeOffset="65113.05">23804 3679 372 0,'0'0'25'0,"0"0"-25"16,0 0 0-16,0 0 2 15,0 0 7-15,0 0 8 16,0 0 4-16,89 0-18 16,-49 0 11-16,5 0-4 15,4 0 8-15,7 0 10 16,6 0-21-16,11 0-1 15,8-3-1-15,4-2-4 16,-3 0 4-16,-4 1-5 16,-11 4 0-16,-7 0 0 0,-6 0 0 15,-10 0 0 1,-4 0 0-16,-6 0 2 0,-7 0-2 16,-4 0 0-16,0 0 0 15,-7 0 0-15,-3 0 2 16,-7-7-2-16,1 1 5 15,-2-8-4-15,-5-4 25 16,0-8-15-16,0-8-6 16,0-10 10-16,-3-10-15 15,-3-13 12-15,-3-9 1 16,5-6-6-16,-1 4 8 16,1 1-5-16,1 5-2 15,-1 4 3-15,-3-2-8 16,1 0-2-16,-1-6-1 15,-2-2 4-15,-4-7-5 0,-3-4 1 16,-6-6 0-16,2-10 0 16,1 0 0-16,6 0 0 15,5 11 0-15,3 12 1 16,-2 10-2-16,3 10 1 16,-3 9 0-16,-1 13 0 15,-2 3 1-15,1 4-1 16,1 1 0-16,-1-4 2 15,-3 2-4-15,4-3 2 16,-1 1 0-16,2-1-1 16,2 2 1-16,3 5 0 15,2 7 0-15,0 2 2 0,-2 9-4 16,0 1 2 0,-2-4 0-16,-1 1-4 0,5 0 6 15,-2 0-2-15,2-6 0 16,0-6-1-16,4-8-3 15,14-4 2-15,0-1 2 16,0 5-4-16,-1 4 5 16,-1 4-1-16,-5 3 0 15,0 2 1-15,-1 1-6 16,-4 2 5-16,3 2-9 16,-3 0 8-16,-1 0-9 15,0 0 10-15,-3-4-1 16,0-2 1-16,-2 2-5 15,0-2-2-15,0 4 7 16,0 2-5-16,0 3 3 0,-4 3 0 16,-1 1 1-16,-2-2 1 15,5 4 1 1,2 0-1-16,-2 1 0 0,0 1-1 16,2-4 2-16,-3-1-1 15,-1 2 0-15,4-2 1 16,-2 0-4-16,0 0 3 15,0-2 0-15,-1 6-2 16,-2-2 2-16,3 4-4 16,0 0 4-16,-2 2 0 0,1 2-6 15,-1-2 5-15,0 0-2 16,-1 2 1-16,1-2-3 16,-3-1 5-16,0 2-3 15,1 1-1-15,-3 0-1 16,-5 0 4-16,-3 0 0 15,-6 0-6-15,-4 0 8 16,1 1-1-16,-6 8 0 16,1-5 1-16,-2-2 4 15,-3-2-5-15,1 0 0 16,-6 0 1-16,1 0 1 16,1 0-1-16,3 0-1 15,7 0 1-15,2 0-4 16,2 6 3-16,3 11-2 15,-2 0 1-15,-1 8-6 16,-1-2-4-16,1-1-7 0,4-4 3 16,0-4 14-16,1-1 0 15,-3-1 1-15,-4-1-1 16,-2 3 3-16,-2 0-2 16,0 1 0-16,3-5 1 15,5 0-5-15,7-2 4 16,3 2 0-16,7-2-1 15,3 0 2-15,-2 4-1 16,5 0 0-16,0 4 0 16,0 4-2-16,0 1 2 15,-2 9 0-15,0 3 0 0,2 15 2 16,-2 16-2-16,2 17 0 16,-2 13 0-16,-1 11 0 15,-1 2 0-15,0 6 0 16,2-5-1-16,-3-4 3 15,0-1-2-15,-4-3 0 16,-1 0 1-16,-4 2-3 16,-1 0 2-16,-6-2 0 15,2 0 0-15,-6 6 1 16,5-1-2-16,-1 7 1 16,8-5-8-16,3-1 5 15,2-3-20-15,6-6-5 16,2-6-5-16,0-12 7 0,0-13 17 15,0-14 7 1,-2-16 2-16,2-12 2 0,0-6 0 16,0-6-2-16,0-1 11 15,0 2-7-15,0 1 1 16,12 1-5-16,-4-2 2 16,1 3 0-16,-1 2-2 15,0-1 0-15,-4 2 0 16,-4-1 2-16,0 3-2 15,0-2 0-15,0 0 1 16,0-1-2-16,0-2 1 16,0-2 0-16,0 3 0 15,0-4 1-15,0-1-1 0,0 0 0 16,0-3 0-16,9-2-5 16,-1-2 1-1,2 0-18-15,1-3-16 0,-3 0-54 16,2-2-80-16</inkml:trace>
  <inkml:trace contextRef="#ctx0" brushRef="#br0" timeOffset="76462.64">26875 8312 119 0,'0'0'52'16,"0"0"-33"-16,0 0 10 15,0 0-8-15,0 0-8 16,0 0-2-16,0 0-1 16,0 0 5-16,-14-33 1 0,14 32-8 15,0-2 0-15,0 3 4 16,0 0-10-16,-2-1 3 16,0 1 4-16,-1-2 5 15,-3-1 3-15,0 2-8 16,-8-4 2-16,-4 2 9 15,-4-1-4-15,-7-1 8 16,-2 1-12-16,-3 2-7 16,-3 2 10-16,-4 0-5 15,-1 0-6-15,-8 6 4 16,0 12-8-16,-2 9 4 16,1 5-2-16,0 3-2 0,4 12 11 15,3 0-11 1,5 6 4-16,10-1 2 0,12-1-6 15,8-1 3-15,9 0-3 16,0-5 0-16,17 2 2 16,17-3-2-16,11 0 0 15,8 0 2-15,7-6-2 16,4-1 4-16,4-10-4 16,-6-4 0-16,-1-6-4 15,-7-4 4-15,-4-8 0 16,-3-2 3-16,-3-3-2 15,0 0 4-15,-1-18 1 16,1-13 0-16,-1-7 8 0,-1-4-11 16,-2-4-1-16,-7 3 4 15,-8 2-6-15,-4 1 6 16,-6 0 1 0,-4-6-4-16,-4 2 9 0,-5-5-12 15,-2-1 3-15,0 2 4 16,-4 0-7-16,-17 2 4 15,0 6-4-15,-2 6 0 16,-4 3-1-16,-2 12 1 16,0 5-2-16,-6 5 1 15,-1 5-2-15,-1 4-22 16,-2 0-6-16,6 6-37 0,4 15-48 16,4-2-112-1</inkml:trace>
  <inkml:trace contextRef="#ctx0" brushRef="#br0" timeOffset="78829.34">27026 10751 138 0,'0'0'60'0,"0"0"-24"15,0 0 21-15,0 0-33 16,0 0 6-16,0 0-5 16,-14-25 2-16,12 25 3 15,0 0-7-15,-2-2-1 0,-3 2 4 16,-4-2-26 0,-2 2 5-16,-6 0 2 0,-7 0-1 15,-8 0 1-15,-8 0-2 16,-7 10-5-16,-6 4 10 15,-1 4-8 1,-2 2 0-16,2 2 9 0,2 0-6 16,2 4 5-16,0 1-6 15,3 0-4-15,7 2 11 16,8 1-9-16,7 2 1 16,9 1-1-16,7 0 0 15,5 3-2-15,6-2 0 16,0 3 0-16,2 0-3 15,19 1 3-15,7-2 0 16,8-1 2-16,6-3 1 0,7-3-1 16,4-5-2-16,5-4 0 15,2-3-2-15,5-6 5 16,2-4-3-16,5-6 3 16,-1-1-2-16,2 0 0 15,-3 0-1-15,-8-13 0 16,-6-1-2-16,-6-4 2 15,2-6 0-15,0-7 0 16,-2 0 1-16,2-1 4 16,-4-5-5-16,-3 3 0 15,-9 2-2-15,-9-2 2 16,-5 0 0-16,-11 0 2 0,-9-2 2 16,-2-2-3-16,0-1-1 15,-18 0 0-15,-10 0 0 16,-9 5 0-16,-2 5 0 15,-6 2 0-15,-2 7 3 16,7 4-5-16,1 2 2 16,2 5-2-16,4 4-6 15,-1 2-4-15,1 3-26 16,4 0-32-16,0 0-59 16,2 17-83-16</inkml:trace>
  <inkml:trace contextRef="#ctx0" brushRef="#br0" timeOffset="79879.36">27162 12940 330 0,'0'0'11'16,"0"0"-4"-16,-123 1 8 15,86 16 10-15,-4 5-13 16,1 8-5-16,2 7 15 16,1 5-14-16,3 5 2 15,5 6 2-15,9-2 4 16,7 6-1-16,8-3-8 15,5 3-7-15,0-4 8 0,5-3-8 16,19-3 2 0,5-9-2-16,10-5 2 15,0-9 5-15,5-1-7 0,-1-9 2 16,1-5 3-16,4-5-4 16,-2-4 1-16,3 0 1 15,4-7 1-15,3-17 5 16,4-7-4-16,3-10-2 15,-3-7 8-15,-6-9-9 16,-10-1 2-16,-8-2 2 16,-12-1-6-16,-8 6 10 15,-12 1-6-15,-4 5 4 16,0 5 6-16,-24 2-13 16,-10 6 6-16,-8 3-6 0,-9 6 1 15,-5 4-3-15,-4 7 1 16,2 5-9-1,3 3-26-15,3-1-85 0,5-6-313 16</inkml:trace>
  <inkml:trace contextRef="#ctx0" brushRef="#br0" timeOffset="80593.37">25352 8207 400 0,'0'0'0'16,"0"0"10"-16,-116 99-7 15,64-37 3-15,-6 10 13 16,4 6 0-16,4-2-13 16,8-6 6-16,7-8-12 15,6-7 0-15,6-11 0 16,8-12-4-16,9-8 4 16,6-8-26-16,0-12-32 0,0-4-29 15,2-10-131-15</inkml:trace>
  <inkml:trace contextRef="#ctx0" brushRef="#br0" timeOffset="80781">24989 8518 300 0,'0'0'44'16,"0"0"-42"-16,0 0 2 15,0 0-1-15,74 125 11 16,-51-80-3-16,1 4-9 15,-2-1 1-15,-2-2-3 16,-2-2-4-16,-4-4-5 0,-6-2-58 16,-1-10-180-1</inkml:trace>
  <inkml:trace contextRef="#ctx0" brushRef="#br0" timeOffset="80971.49">25464 8999 400 0,'0'0'2'0,"0"0"13"15,0 0-13-15,0 113 6 16,0-71-6-16,0 10 0 0,0 6 1 16,0 10-3-16,0 4-31 15,-2 5-73-15</inkml:trace>
  <inkml:trace contextRef="#ctx0" brushRef="#br0" timeOffset="81390.33">25168 10751 348 0,'0'0'56'0,"0"0"-27"16,0 0 0-16,0 0 20 15,0 0-30-15,0 0-2 0,-105 67-9 16,72-7-6 0,-10 11-2-16,-1 1 0 0,-6 0 4 15,6-6-8-15,7-7 4 16,3-15-13-16,14-14-6 15,11-21-44-15,9-9-12 16,0-18-58-16</inkml:trace>
  <inkml:trace contextRef="#ctx0" brushRef="#br0" timeOffset="81546.11">24925 10854 275 0,'0'0'33'0,"0"0"-21"0,0 0 3 15,0 0 10-15,40 121-9 16,-25-81-14-16,8 0 0 16,4-2-2-16,2-5-25 15,4-6-78-15</inkml:trace>
  <inkml:trace contextRef="#ctx0" brushRef="#br0" timeOffset="81862.5">25340 11109 371 0,'0'0'40'15,"0"0"-15"-15,0 0-10 16,0 0 5-16,0 0-16 0,0 0-3 16,24-14 1-1,-13 14-2-15,-2 0 0 0,-5 0 15 16,1 8-6-16,-5 11 2 15,0 12 14-15,0 7-8 16,-14 8 1-16,-8 0-10 16,0 4-7-16,4-4 3 15,7-6-2-15,7-6-2 16,4-7 0-16,0-6-7 16,11 0 3-16,13-3-22 15,3 0-22-15,4-2-10 16,1 3-65-16</inkml:trace>
  <inkml:trace contextRef="#ctx0" brushRef="#br0" timeOffset="82261.25">25323 12986 376 0,'0'0'35'0,"0"0"-10"16,0 0 21-16,0 0-5 15,0 0-24-15,0 0-13 16,-126 110 8-16,86-60-6 16,-3 7-1-16,1 1 5 15,4 2-8-15,5-4-2 16,6-2 0-16,2-8-5 15,3-9-13-15,7-12-95 16,-4-15-64-16</inkml:trace>
  <inkml:trace contextRef="#ctx0" brushRef="#br0" timeOffset="82469.6">24949 13130 486 0,'0'0'42'16,"0"0"-31"-16,0 0-8 16,0 0 0-16,0 0-3 15,0 0 1-15,40 54 0 16,-20-16-1-16,3 5 4 0,0-6-8 16,2-2-4-16,2-8-64 15,0-8-108-15</inkml:trace>
  <inkml:trace contextRef="#ctx0" brushRef="#br0" timeOffset="82917.55">25440 13294 539 0,'0'0'25'15,"0"0"-24"-15,0 0 1 16,0 0 7-16,0 0-9 15,0 0 0-15,149-110 0 16,-116 103 1-16,-8 2-1 16,-8 5 0-16,-7 0 0 0,-4 0-4 15,1 0 4-15,-3 5 0 16,3 12 1-16,2 3 1 16,-2 2 0-16,-3 4-2 15,-2 1-4-15,-2-5 4 16,7-2 1-16,0-6 0 15,4-8-2-15,4 0-7 16,5 1 8-16,9-6 0 16,3 0-2-16,5-1-2 15,-6 0 4-15,-4 0 0 16,-4 3 0-16,-10 5 0 16,-6 6 0-16,-5 4 1 0,-2 10 9 15,0 7 14-15,-16 7-9 16,-13 3-2-16,-6-2-1 15,-7 2-10-15,-3-1-1 16,1-3-1-16,1-5-4 16,9-10 3-16,15-10-38 15,9-14-103-15</inkml:trace>
  <inkml:trace contextRef="#ctx0" brushRef="#br0" timeOffset="83965.44">30372 10066 320 0,'0'0'40'0,"0"0"-20"16,0 0-2-16,0 0 17 15,0 0 0-15,0 0 11 16,-13-12-12-16,-1 12-25 15,-9 0 7-15,-14 18-11 16,-7 18-1-16,-10 16 4 16,-4 19-8-16,0 9 4 15,1 8-1-15,6 2-3 16,9 0 14-16,15-3-14 16,17-7 0-16,10-4 1 15,10-9 0-15,27-6-2 16,12-7 1-16,7-5 0 15,4-11 5-15,2-4-5 16,3-12 0-16,5-10 0 16,-1-6 4-16,2-6-6 0,0-8 3 15,0-24-1-15,0-12 4 16,-2-6-4 0,-6-6 0-16,-10-5 3 0,-11-2-2 15,-15 2 0-15,-13 1-1 16,-14-2 5-16,0-5-4 15,-20-6-1-15,-14-10 0 16,-3-7-1-16,-1 0 4 16,-5 9-3-16,3 11 0 15,1 13-2-15,0 14-2 16,-1 7 0-16,2 8-3 0,-1 6 1 16,-6 1-23-16,-2 10-41 15,-9 2-140-15</inkml:trace>
  <inkml:trace contextRef="#ctx0" brushRef="#br0" timeOffset="85412.15">27314 8688 199 0,'0'0'41'0,"0"0"-21"16,0 0-1-16,0 0 5 16,0 0 1-16,0 0-23 15,-17 0-2-15,17 0 3 16,-2 0 2-16,2 5 15 15,0-4 8-15,0 1-14 16,0-2 3-16,0 0-15 16,0 4-2-16,0 0 3 0,10 7 2 15,11 0 5-15,11 4 3 16,6 1-1-16,6 3 8 16,6 6-15-16,3 5 5 15,2 4 6-15,8 8-7 16,6 8 1-16,9 6 2 15,7 6-10-15,4 1 13 16,-3 3-15-16,1-2 2 16,-2-4 4-16,-6 0-6 15,-8-2 3-15,-2-1-3 16,-7-3 1-16,-2-2 0 16,-4-4-1-16,-2-2 0 0,-8 0-1 15,-6-3 3-15,1-7-3 16,-6-5 1-16,1 0 0 15,-1-5-1-15,-2-2 1 16,5-1 0-16,3-2-1 16,5-1 3-16,1-4-3 15,2 2 1-15,0-2 0 16,-1 2 1-16,-4 0-1 16,-2 0 0-16,-2 5-1 15,0 0 1-15,-4 1-1 16,1 2 1-16,-3-1 0 15,2-3-4-15,-2 1 4 16,1-4 0-16,-4-3-1 16,0 0 3-16,-4-3-2 15,0 2 0-15,-1-3 0 16,5 2-2-16,-2 0 2 16,6 0 0-16,-4 3 0 0,-3-4 0 15,1-1-2-15,-7 1 2 16,-3-6 0-16,-9-1-3 15,-3-2 3-15,-5-2 0 16,-2-2 1-16,0 0-1 16,0 0 0-16,-29-6-92 15</inkml:trace>
  <inkml:trace contextRef="#ctx0" brushRef="#br0" timeOffset="86447.09">28594 8457 366 0,'0'0'2'0,"0"0"11"15,0 0-3-15,0 0 23 16,-51 125-2-16,51-81-15 15,0 1-5-15,7 1-5 16,13-2-3-16,2-6 8 16,7-5-9-16,2-2-2 15,2-9 6-15,-1-6-6 16,-1-5 1-16,-2-11 0 0,-4 0-1 16,-1-3 12-16,-1-24-11 15,-8-12 5-15,-9-9-2 16,-6-6-4-16,0-2-2 15,-10-1-6-15,-17 1-7 16,-2 4 7-16,-7 6-13 16,1 10 15-16,-5 10 3 15,-1 10-1-15,6 6 2 16,1 7-1-16,5 3 3 16,7 0-3-16,4 5 6 15,10 8-3-15,3 4 0 16,5-1 4-16,0 0-8 15,0-3 4-15,20 0 0 16,7-3 0-16,6-3 3 16,7-3 3-16,1-4 1 0,1 0-4 15,-5 0-2-15,-8-3-1 16,-4-5-10-16,-10 0-60 16,-3 0-104-16</inkml:trace>
  <inkml:trace contextRef="#ctx0" brushRef="#br0" timeOffset="86737.09">29163 8758 196 0,'0'0'15'16,"0"0"6"-16,0 0 21 15,0 0 1-15,71 127 4 16,-71-88-7-16,0 5-33 16,0 0-2-16,0 6 0 15,-5-2-3-15,-1-2-4 16,-3 2-15-16,2-2-107 15</inkml:trace>
  <inkml:trace contextRef="#ctx0" brushRef="#br0" timeOffset="87515.37">27686 11141 288 0,'0'0'53'15,"0"0"-31"-15,0 0-6 16,0 0 19-16,0 0-19 16,0 0-5-16,68-44 14 15,-7 23-18-15,15 0 10 0,13 0 9 16,9 2-12 0,6-2 2-16,10 2-11 0,2-3-5 15,7-3 10-15,4-3-10 16,10-6 3-16,17-6 7 15,6 1-7-15,8-2 12 16,-8 7-15-16,-17 8 2 16,-18 8-2-16,-25 7 0 15,-25 5 0-15,-17 6 0 16,-17 0 3-16,-13 0-5 16,-8 0 2-16,-6 0 0 15,-5 0-1-15,-2 0 1 16,-7 0 0-16,2-1 0 15,-2-12-16-15,0-5-21 16,-7 2-106-16,-30 0-239 16</inkml:trace>
  <inkml:trace contextRef="#ctx0" brushRef="#br0" timeOffset="88212.05">27977 10007 380 0,'0'0'10'16,"0"0"-6"-16,0 0 14 0,0 0-3 15,-69 103-10-15,69-49 15 16,12 0-16-16,19 3 0 16,11-6 1-16,7-6-2 15,2-7 13-15,3-6-5 16,-1-10-9-16,-2-6 3 16,-10-10-2-16,-8-6-3 15,-11 0 5-15,-10-9-4 16,-8-22 16-16,-4-17-17 15,0-8 2-15,-16-4-3 16,-12 0 1-16,-7-1-1 16,0 5-2-16,-3 8-8 15,1 8 10-15,1 14-2 16,3 8 2-16,6 5-4 16,4 5 4-16,5 7-2 0,7 1 1 15,5 0 4-15,6 0-5 16,0 0 1-16,0 1 0 15,2 14 0-15,18 1 3 16,12 3-1-16,3 6 0 16,5-2 0-16,4-4 3 15,3 0-3-15,3-6-7 16,-4-3-28-16,-1-6-32 16,-5-4-40-16,-2 0-93 15</inkml:trace>
  <inkml:trace contextRef="#ctx0" brushRef="#br0" timeOffset="88562.09">28561 10099 158 0,'0'0'106'0,"0"0"-93"16,0 0-5-16,0 0 17 15,0 0 8-15,0 0-17 16,62 0-3-16,-52 0 11 15,-2 0-13-15,-1 1 5 16,-1 5 1-16,4 2-8 16,-1 0 8-16,1 7-13 15,0 2-2-15,-1 5 10 0,-5 10-5 16,-2 7 7-16,-2 2 4 16,0 8-11-1,0-1 9-15,-2-4-10 0,-7 1-6 16,5-7 6-16,2-11-6 15,2-3 0-15,0-8 0 16,0-2 3-16,15-6-8 16,7-3 5-16,5-4-21 15,7-1-13-15,-5 0-67 16,-8 12-289-16</inkml:trace>
  <inkml:trace contextRef="#ctx0" brushRef="#br0" timeOffset="89296.29">28105 12974 268 0,'0'0'44'0,"0"0"-15"16,0 0-2-16,0 0-5 15,0 0-1-15,0 0-10 16,44-58 20-16,-6 21-12 16,5-6-5-16,5-6 9 15,6-5-13-15,6-7 2 16,11-6-2-16,5-11-9 15,10-9 14-15,6-9-11 16,11-12-4-16,15-6 6 16,11-13-6-16,4 1 0 15,-4 5 0-15,-6 13 2 16,-13 18-4-16,-13 12 2 0,-14 9 0 16,-18 17-3-16,-21 10 3 15,-13 11 0-15,-13 9 0 16,-9 1 4-16,-7 5-3 15,-2 2-1-15,0 2-8 16,0 0-8-16,0 2-27 16,0 4-28-16,-11 5-11 15,-13 1-149-15</inkml:trace>
  <inkml:trace contextRef="#ctx0" brushRef="#br0" timeOffset="89929.21">28465 11674 387 0,'0'0'3'0,"0"0"15"16,0 0 14-16,0 0 16 0,0 0-6 15,0 0-30-15,-71 60-1 16,65-23-11-16,1 11 0 15,5 2 9-15,0-5-9 16,0-4 2-16,20-7-2 16,4-4 5-16,5-6-7 15,7-5 2-15,4-10 0 16,5-9 4-16,-1 0-4 16,1-9 4-16,-5-22 2 15,-9-9-5-15,-8-10 5 16,-13-6-6-16,-10-4 0 15,0 2-3-15,-8-1-5 0,-26 5-5 16,-11 1-9-16,-10 8-11 16,-5 7 21-16,2 9-6 15,2 6 16-15,9 13 1 16,11 5 2-16,12 5 4 16,11 0 3-16,9 0-6 15,4 0-2-15,0 2 0 16,4 11 0-16,16 3 3 15,7 2-3-15,6 0 0 16,7 3 0-16,7-4 0 16,4-1 0-16,1-4 0 15,-4-6-14-15,-5-3-31 16,-5-3-105-16</inkml:trace>
  <inkml:trace contextRef="#ctx0" brushRef="#br0" timeOffset="90412.25">28918 11533 404 0,'0'0'9'0,"0"0"-8"16,0 0 4-16,0 0-3 0,0 0 0 15,0 0-2 1,97-74 1-16,-92 74-3 0,-5 0 4 16,0 19-1-16,-11 4 31 15,-12 6-23-15,1 3-6 16,0 0-3-16,2 0 3 16,5-4 0-16,5-1-3 15,8-5 0-15,2-7-3 16,0-2 3-16,14-4-1 15,10-5 1-15,12-4 2 16,10 0 4-16,8 0-6 16,-2 0 0-16,-10 0 2 15,-11 0-2-15,-16 0 0 16,-10 0 0-16,-5 0 2 16,0 10 6-16,0 12 17 0,-18 11-9 15,-7 1 8-15,-6 4-15 16,2-3 3-16,2-2-7 15,6-3-1-15,3-6-8 16,5 1 3-16,3-7-23 16,8-6-50-16,0-8-140 15</inkml:trace>
  <inkml:trace contextRef="#ctx0" brushRef="#br0" timeOffset="91529.19">30887 10586 299 0,'0'0'34'0,"0"0"-11"16,0 0 13-16,0 0 24 16,0 0-12-16,0 0-20 15,-18 4 0-15,18-4-16 16,0 0-8-16,0 0 7 15,0 0-9-15,12 3 0 16,13 1 6-16,12 0-1 16,12 1 6-16,15-5-12 15,17 0-1-15,10 0 5 16,3 0-3-16,1 0-2 0,-5 0 0 16,-15-3 1-16,-10 3-3 15,-14-2 2-15,-10-2 0 16,-10 0-1-16,-9 1 1 15,-6-1-3-15,-10-3-9 16,-4-1-25-16,-2-7-31 16,0-4-81-16</inkml:trace>
  <inkml:trace contextRef="#ctx0" brushRef="#br0" timeOffset="91865.92">31585 10258 402 0,'0'0'18'0,"0"0"-13"16,0 0 3-16,0 0 0 15,0 0 8-15,151 51 10 16,-91-9-2-16,0 4-3 15,-2 2-7-15,-2 2-4 16,-9-3 8-16,-7-7-10 16,-7 0-6-16,-8-5-1 15,-8 0-1-15,-9-5 0 0,-6-2 11 16,-2-2-7 0,-4 2 14-16,-33 0-18 0,-13 4 6 15,-22-3-6 1,-14-5-13-16,-13-10-59 0,-3-13-88 15</inkml:trace>
  <inkml:trace contextRef="#ctx0" brushRef="#br0" timeOffset="93895.08">30154 8251 396 0,'0'0'59'0,"0"0"-57"16,0 0-1-16,0 0 9 15,0 0-2-15,0 0 0 16,-6 56 1-16,1 13 1 15,3 15 15-15,-2 12-12 16,-6 5 7-16,6-3 5 16,-3-10-17-16,1-7-1 15,6-17-7-15,-2-17 1 16,2-14-1-16,0-15 0 0,0-11 0 16,0-7-1-16,0 0 4 15,0 0-3-15,0 0 8 16,0-30-7-16,19-12 19 15,10-10-20-15,7-2 0 16,2 10-2-16,-2 11 3 16,-5 12-2-16,-6 13 1 15,-10 8-4-15,-2 0 1 16,-1 10-6-16,-4 22 7 16,1 12 0-16,-2 10 4 15,2 10-1-15,2 2-1 16,5 4 2-16,8-3-2 15,5 1 0-15,7 2-4 16,8 2-28-16,3-1-107 0</inkml:trace>
  <inkml:trace contextRef="#ctx0" brushRef="#br0" timeOffset="94864.28">26351 15246 493 0,'0'0'8'15,"0"0"7"-15,0 0 8 16,0 0 6-16,0 0-29 16,0 0-7-16,-22 38 7 15,35 19 8-15,-2 20 4 16,-4 3 1-16,-3 6-11 0,-2 3 3 15,-2-8-5-15,0-16 2 16,2-15 1-16,1-14-3 16,3-18 0-16,2-10-2 15,-2-8-3-15,3 0 5 16,7 0 1-16,3-22 1 16,8-18 16-16,6-13-16 15,3-7-2-15,3 5 2 16,-2 5 1-16,-4 10-3 15,-1 9 0-15,-5 12 0 16,-7 10-2-16,-1 9 2 16,-3 0-3-16,0 5 0 15,0 25-4-15,-1 10 7 16,1 10 1-16,-3 0-1 16,3-2 6-16,-1-7-6 0,3-1-2 15,5-4-6-15,0-15-29 16,6-11-57-16,7-10-47 15</inkml:trace>
  <inkml:trace contextRef="#ctx0" brushRef="#br0" timeOffset="95103.74">27449 15440 504 0,'0'0'7'0,"0"0"-4"16,0 0-3-16,0 0 4 15,152-32-4-15,-99 26 1 16,-1 0-1-16,-1 1 0 16,-4 0 0-16,-5-2-1 15,-9 2-4-15,-10-3-31 16,-15 6-92-16</inkml:trace>
  <inkml:trace contextRef="#ctx0" brushRef="#br0" timeOffset="95275.65">27547 15756 423 0,'0'0'29'15,"0"0"-26"-15,0 0-3 16,0 0 7-16,149 6 8 15,-86-12-14-15,6-11-2 16,2-4-8-16,0-2-77 16,-8-4-191-16</inkml:trace>
  <inkml:trace contextRef="#ctx0" brushRef="#br0" timeOffset="95929.38">28575 15096 557 0,'0'0'7'16,"0"0"-7"-16,0 0 0 15,-139 33 1-15,117 10 19 16,6 11-20-16,3 7 3 15,11 8 5-15,2-1-7 16,5 2 4-16,21-3-5 16,12-5 2-16,6-12-7 15,6-14 2-15,1-10 2 16,0-16 0-16,-4-6 1 16,-9-4 0-16,-9 0-3 15,-5-26 3-15,-11-20 7 16,-2-13-5-16,-8-16 1 15,-3-6-3-15,0 2 3 0,-24-2-6 16,-10 11 3-16,-11 6-5 16,-9 9 3-16,0 17-2 15,-2 12 4-15,6 16-1 16,15 10 1-16,8 0 0 16,14 0 0-16,9 8 0 15,4 3-4-15,0-4 4 16,19 3-2-16,14-2 2 15,12-4 0-15,9-2 5 16,11-2-5-16,1 0 0 16,1 4-2-16,0 5-10 15,-5-6-46-15,-2 7-41 16,0-2-83-16</inkml:trace>
  <inkml:trace contextRef="#ctx0" brushRef="#br0" timeOffset="96133.23">29446 15486 322 0,'0'0'48'0,"0"0"-37"16,51 116 7-16,-31-63 10 16,-7 4-6-16,-2 2-8 15,-6-1-12-15,-5 0-2 16,0-9 0-16,0-13-3 0,2-12-10 15,5-12-56 1,-3-12-222-16</inkml:trace>
  <inkml:trace contextRef="#ctx0" brushRef="#br0" timeOffset="96403.58">29954 14895 99 0,'0'0'387'0,"0"0"-387"16,0 0 0-16,0 0 5 16,-70 142-5-16,47-56 2 15,-12 3 2-15,-2 5-3 16,-5 0-1-16,0-6 0 15,3-10-8-15,10-11-1 16,12-23-45-16,7-17-36 16,10-22-35-16</inkml:trace>
  <inkml:trace contextRef="#ctx0" brushRef="#br0" timeOffset="96589.13">29662 15212 456 0,'0'0'67'16,"0"0"-59"-16,0 0-7 16,0 0 0-16,0 0 2 15,66 121-3-15,-32-84 0 16,4 3-4-16,-2 8 4 16,-1-2-45-16,1 2-75 15,-3-3-196-15</inkml:trace>
  <inkml:trace contextRef="#ctx0" brushRef="#br0" timeOffset="96769.38">30259 15691 376 0,'0'0'11'16,"0"0"0"-16,0 0 31 15,86 108-5-15,-63-68-21 16,0 4-16-16,-6 0 4 15,1-3-4-15,-3-1-17 16,1-14-59-16,-3-8-106 16</inkml:trace>
  <inkml:trace contextRef="#ctx0" brushRef="#br0" timeOffset="97046.33">30769 15149 446 0,'0'0'69'0,"0"0"-69"15,0 0-1-15,0 0 1 16,67 109 2-16,-43-59 2 15,3-2-4-15,-4-4 2 16,-2-3 1-16,2-9-6 16,-9-7-1-16,-12-7-28 15,-2-10-50-15,-7-2-122 0</inkml:trace>
  <inkml:trace contextRef="#ctx0" brushRef="#br0" timeOffset="97247.65">30680 15337 440 0,'0'0'40'16,"0"0"-40"-16,0 0 1 15,0 0-1-15,0 0 7 16,0 0-2-16,151 0-5 16,-97 0 0-16,-2-13-22 15,-4-9-26-15,2-10 12 16,-4-8-23-16,-9-4-40 0,0-9-106 15</inkml:trace>
  <inkml:trace contextRef="#ctx0" brushRef="#br0" timeOffset="97661.91">31237 14879 341 0,'0'0'48'0,"0"0"-4"16,0 0-11-16,0 0-21 15,0 0-12-15,0 0 1 16,4 98 17-16,10-28 5 15,3 6-14-15,1 5 8 16,5-1-11-16,-1-8-5 16,0-10-2-16,5-18 1 15,2-8-1-15,0-13 0 16,-2-17 1-16,0-6 0 0,-3 0 0 16,-4-29 0-16,-2-15 15 15,-5-14-13-15,-9-12-1 16,-4 2 0-1,-10-8 2-15,-28-1-4 0,-14 7 1 16,-1 7 0-16,2 18 6 16,6 11-4-16,14 12 15 15,6 6 1-15,12 8-4 16,7 4 9-16,1 2-23 16,5 2 1-16,0 0-4 15,9 0-4-15,22 0 7 16,11 0 0-16,14 0-2 0,11 10 1 15,-1-4-20-15,-1 5-27 16,-5-5-19-16,-4 1-49 16,-2-1-104-16</inkml:trace>
  <inkml:trace contextRef="#ctx0" brushRef="#br0" timeOffset="97979.36">31825 15146 124 0,'0'0'354'16,"0"0"-344"-16,0 0-9 16,0 0-1-16,0 0 6 15,0 0-1-15,12 41 9 0,3-29-9 16,3-2-1 0,-1 7 9-16,1-7-6 0,1 3 11 15,-4 4 9-15,1-3-18 16,-3 8 5-16,-5 0-6 15,0 6 10-15,-6 10 16 16,-2 5-32-16,0 7 1 16,-2 5 1-16,-12 0-2 15,3-5-2-15,7-10 0 16,4-7-9-16,0-14 3 16,0-13-25-16,17-6-29 15,8-6-59-15,4-28-23 16</inkml:trace>
  <inkml:trace contextRef="#ctx0" brushRef="#br0" timeOffset="98255.16">32377 14704 458 0,'0'0'45'0,"0"0"-36"16,0 0 8-16,0 0 15 16,0 0-30-16,0 0 22 15,0 98-10-15,0-39-9 16,-4 11 9-16,-9 8-14 0,-3 6 3 16,-1-4-3-16,1-10-4 15,3-15-1-15,1-16-27 16,3-16-12-16,3-13-22 15,2-10-53-15,2-4-171 16</inkml:trace>
  <inkml:trace contextRef="#ctx0" brushRef="#br0" timeOffset="98414.08">32265 14993 335 0,'0'0'81'16,"0"0"-8"-16,0 0-25 15,0 0-5-15,0 0-38 0,0 0 0 16,54 40 9-16,-27-2-11 15,2-4-1-15,5-2-2 16,-5-1-29-16,6-3-56 16,4-2-44-16,-2 1-2 15</inkml:trace>
  <inkml:trace contextRef="#ctx0" brushRef="#br0" timeOffset="99829.35">32763 15249 95 0,'0'0'293'0,"0"0"-258"16,0 0-10-16,0 0-10 16,0 0-5-16,0 0-6 15,-76 9-2-15,76-9 23 16,0 0-10-16,0 0-1 15,0 0 14-15,0 0-14 16,2 0-6-16,8 0 0 16,5 0-4-16,1 0 15 0,9 0-15 15,-4 0-2 1,6 0 6-16,-2 0-7 0,-3 0-1 16,-4 10 0-16,-4 6 4 15,-14 12-2-15,0 8 9 16,-14 7 1-16,-20 7 5 15,-5 3-13 1,3-7 5-16,9-6-6 0,7-5 1 16,18-12-8-16,-3-2 3 15,5-7-13-15,0-2-7 16,0-2-64-16,15-6-45 16,-9 1-175-16</inkml:trace>
  <inkml:trace contextRef="#ctx0" brushRef="#br0" timeOffset="100415.2">28412 16808 544 0,'0'0'0'0,"0"0"12"15,0 0-12-15,0 160 1 16,0-90 1-16,7-6-2 15,4-5 2-15,2-15-4 16,5-8 2-16,-2-6-6 16,-5-8-11-16,-7-4-92 15,-4 0-142-15</inkml:trace>
  <inkml:trace contextRef="#ctx0" brushRef="#br0" timeOffset="100589.44">28361 17056 411 0,'0'0'86'16,"0"0"-86"-16,0 0 0 15,0 0 0-15,162-56 1 16,-100 46-4-16,5-4-19 16,3-4-15-16,1-4-54 15,-2-12-184-15</inkml:trace>
  <inkml:trace contextRef="#ctx0" brushRef="#br0" timeOffset="100977.95">29061 16860 351 0,'0'0'7'16,"-12"113"3"-16,12-48 8 15,27-1 4-15,12 2-1 16,11-3-4-16,6-13-3 15,4-14-12-15,0-14 11 16,0-18 3-16,-5-4-12 16,-10-18 2-16,-7-18-4 15,-9-18 1-15,-13-13 3 16,-14-13-4-16,-2-4-1 16,-22-2-1-16,-28 5 1 0,-12 7-1 15,-15 10 0-15,-4 16 1 16,-6 8 14-16,9 16 1 15,14 12 0-15,8 12-7 16,18 0-9-16,9 12-3 16,9 16 2-16,13 3-3 15,5 0 4-15,2 5-10 16,5 0-1-16,22-1 7 16,8-3-25-16,9-5-35 15,8 4-34-15,8-5-106 16</inkml:trace>
  <inkml:trace contextRef="#ctx0" brushRef="#br0" timeOffset="101446.98">29793 17048 506 0,'0'0'26'15,"0"0"-26"-15,0 0 1 16,0 0 5-16,145-44 1 16,-112 38-3-16,-10 6 7 15,-10 0-11-15,-6 0 0 16,-5 0 3-16,-2 6 1 0,0 16 5 16,0 4-4-16,0 14-5 15,0 10 4-15,0-1-4 16,0 1 0-16,0-14-5 15,0-9 0-15,22-14 1 16,7-9-16-16,10-4-3 16,7 0 11-16,12-26 5 15,2 2 0-15,-6 2 5 16,-12 10 1-16,-15 10 1 16,-16 2 1-16,-7 0 2 15,-2 0 18-15,-2 0-3 16,0 19-5-16,0 8 10 0,-2 9-15 15,-18 8 1 1,-6 4-5-16,-1-2-3 0,0 3 2 16,0-5-3-16,0 0-4 15,8-7-1-15,0-14-45 16,11-7-92-16,6-16-123 16</inkml:trace>
  <inkml:trace contextRef="#ctx0" brushRef="#br0" timeOffset="101986.18">30925 16491 519 0,'0'0'52'15,"0"0"-46"-15,0 0 38 16,0 0-23-16,0 0-20 16,0 0 9-16,-52 124-8 15,24-52 7-15,-1 4-9 16,2 3 2-16,3-7-3 0,8-13 1 16,5-9-13-16,7-17-12 15,1-10-54-15,3-18-31 16,0-5-69-16</inkml:trace>
  <inkml:trace contextRef="#ctx0" brushRef="#br0" timeOffset="102240.4">30595 16449 423 0,'0'0'146'0,"0"0"-146"16,0 0-1-16,0 0 1 15,0 0 3-15,132 57 4 16,-70-15-7-16,3 3 0 16,-1 10 0-16,-5 2-2 15,-9 0-10-15,2-3-22 16,-3-8-94-16,-3-8-160 15</inkml:trace>
  <inkml:trace contextRef="#ctx0" brushRef="#br0" timeOffset="103062.43">31494 16852 473 0,'0'0'55'0,"0"0"-51"15,0 0 8-15,0 0-5 16,0 0 4-16,0 0 2 15,64-76 6-15,-42 72 0 16,0 0-12-16,1 4-6 16,-1 0 5-16,-4 0-6 15,-4 0-4-15,-6 4 3 16,-3 17 1-16,-5 12 1 16,0 7 5-16,-13 0-2 15,-10 0 2-15,5-10-6 16,5-6 0-16,4-7-2 0,7-8 2 15,2-9-2-15,0 0-6 16,0 0 2-16,11 4 3 16,6-4 3-16,6 0 0 15,4 0 2 1,-1 0 0-16,-1 0-2 0,-3 0 0 16,-4 0 0-16,-7 8-2 15,-2 2 2-15,-7 4-3 16,-2 4 3-16,0 8 4 15,-4 6 8-15,-18 7 2 16,-5 2-4-16,-2-3 7 16,2-5-17-16,0-5 0 15,0-2 0-15,3-8-10 16,4-18-91-16,0 0-163 16</inkml:trace>
  <inkml:trace contextRef="#ctx0" brushRef="#br0" timeOffset="104705.85">30404 10559 203 0,'0'0'26'15,"0"0"-1"-15,0 0 8 16,0 0-6-16,0 0-1 0,0 0-9 15,-3-6 22 1,3 6-2-16,0 0-2 0,0 0 7 16,0 0-30-16,0 0-6 15,0 0-5-15,-2 10 1 16,-4 10 17-16,-5 9-19 16,1-1 2-16,0-2 2 15,3-4-3-15,2-9-1 16,0-1 2-16,3-5 0 15,2-5-1-15,0-2-1 16,0 0 0-16,0 0 5 16,0 0-4-16,0-6 3 15,0-14 7-15,-2-7-8 0,2 0-3 16,-2 4 0 0,0 10-3-16,0 7 0 0,0 6 3 15,-1 0 0-15,1 0 0 16,2 0 2-16,0 0-6 15,0 0 3-15,0 0-9 16,0 0 7-16,0 0 2 16,0 3 1-16,0 7 0 15,0 1 4-15,0 1-8 16,0 2 3-16,0-1-16 16,2 2-98-16,-2-5-88 15</inkml:trace>
  <inkml:trace contextRef="#ctx0" brushRef="#br0" timeOffset="105044.59">30417 10640 275 0,'0'0'33'15,"0"0"-19"-15,0 0 4 16,0 0-2-16,0 0-9 15,-130 22-2-15,113-16-5 16,3 0 0-16,3 0 0 16,7 0-20-16,4 0-76 15</inkml:trace>
  <inkml:trace contextRef="#ctx0" brushRef="#br0" timeOffset="106075.87">32240 16441 480 0,'0'0'50'0,"0"0"-23"15,0 0-23-15,0 0 8 16,0 0-8-16,0 0-2 15,-2 90 9-15,2-42-7 16,4-4 0-16,0-4 0 16,3 1-4-16,-1-9 0 15,4 0-1-15,-6-10-19 16,3-4-21-16,-3-14-53 16,-4-4-38-16,0 0-170 0</inkml:trace>
  <inkml:trace contextRef="#ctx0" brushRef="#br0" timeOffset="106248.25">32164 16565 482 0,'0'0'6'16,"0"0"-6"-16,0 0 0 15,0 0 3-15,0 0-3 16,124-30-1-16,-97 16-18 15,0-3-58-15,2-6-72 0</inkml:trace>
  <inkml:trace contextRef="#ctx0" brushRef="#br0" timeOffset="106741.77">32620 16146 338 0,'0'0'74'0,"0"0"-74"16,0 0 0-16,0 0 33 15,48 166-6-15,-40-95-15 16,-1 1 8-16,-3-6 9 0,-2-2-23 16,4-1 0-1,-4-2-1-15,0-8-4 0,-2-11 0 16,0-9-1-16,0-14 0 15,0-13 6-15,0-6 0 16,0 0 11-16,0-32-7 16,0-18-2-16,11-8-5 15,13-1-3-15,8 15 0 16,1 12-2-16,-4 10 4 16,-2 11-2-16,0 5 0 15,-4 6 1-15,9 0-2 16,6 0 1-16,2 13 0 15,-2 13 2-15,-9 2 1 16,-5 8-3-16,-11 5 3 0,-13-2 1 16,0 2 6-16,-4 3-2 15,-23-8 1 1,-6-1 6-16,-3-4-15 0,3-9 5 16,2-4-5-16,6-8-7 15,8-5-5-15,3-5-34 16,7 0-48-16,7 0-32 15,0 0-67-15</inkml:trace>
  <inkml:trace contextRef="#ctx0" brushRef="#br0" timeOffset="107214.44">33298 16816 400 0,'0'0'41'0,"0"0"-37"15,0 0 6-15,0 0 10 16,0 0-11-16,0 0 14 16,109-44-6-16,-91 44-3 15,-2 0 6-15,-3 0-14 16,1 0 3-16,1 0-3 16,1 8-5-16,-1 5 0 15,1 2-1-15,-7 7 0 16,-7 8 10-16,-2 2-5 15,0 0 5-15,-21 4 0 0,0-2-10 16,5-8 6-16,1-8-6 16,7-8 0-16,6-2-1 15,2-2-1-15,0-1 0 16,5-2 0-16,15 1 2 16,4-4-1-16,3 5 1 15,2-5 0-15,-2 5 2 16,-5 3-1-16,-6 6-1 15,-8 0 0-15,-3 4 2 16,-5 9 13-16,0-1-1 16,-15 6-1-16,-19 7 4 15,-3 3-13-15,-13 5 3 16,-1-5-2-16,2-4-3 0,2-2-4 16,14-14-2-1,4-12-76-15,6-10-252 0</inkml:trace>
  <inkml:trace contextRef="#ctx0" brushRef="#br0" timeOffset="139779.15">1610 8578 245 0,'0'0'89'0,"0"0"-51"15,0 0-23-15,0 0 20 16,0 0-1-16,0 0-11 16,0 0 2-16,0-31-22 15,0 28 8-15,0 2 3 16,0 1-1-16,-2-3 10 16,-5 3-13-16,1 0-3 15,-4 0 4-15,0 0-11 16,-3 0 3-16,-3 22-3 15,-2 7 2-15,-2 8-2 16,0 3 0-16,0 3 0 16,4 1 0-16,10 0 0 15,3 0 0-15,3-5 0 16,0 0-1-16,18-3-1 16,9-1 1-16,6-6 1 0,6-4-2 15,2-11 2 1,9-6 0-16,5-8 0 0,3 0 1 15,4-22 1-15,-2-17-1 16,-4-6-1-16,-4-10 1 16,-10 1 2-16,-15 0 0 15,-9-1 3-15,-14 5-6 16,-4 0 6-16,-4 5-6 16,-25 2 0-16,-4 3 4 15,-6 6-1-15,-3 3 0 16,-3 10-3-16,1 3 0 15,0 10-1-15,-4 8-11 16,-3 0-22-16,-2 22-22 0,-3 18-88 16</inkml:trace>
  <inkml:trace contextRef="#ctx0" brushRef="#br0" timeOffset="140156.6">779 8466 132 0,'0'0'368'16,"0"0"-348"-16,0 0-5 16,0 0 5-16,0 0 8 15,0 0-1-15,-115-24-21 16,92 56-5-16,-6 12-1 16,-6 6 2-16,-4 8-2 15,2 1 0-15,-1 0 1 16,5-4-4-16,4-9-4 15,6-12-15-15,12-12-1 0,9-16-20 16,2-6-42-16,0-8-14 16,17-28-43-16</inkml:trace>
  <inkml:trace contextRef="#ctx0" brushRef="#br0" timeOffset="140331.9">501 8588 269 0,'0'0'54'0,"0"0"-13"16,0 0-2-16,0 0-22 15,0 0-1-15,0 0-11 16,22 13 13-16,-2 6-10 16,2 4-6-16,7 5 4 15,-2 1-6-15,0 3-6 0,0 3-22 16,-3-3-45 0,-4-6-22-16,2-4-91 0</inkml:trace>
  <inkml:trace contextRef="#ctx0" brushRef="#br0" timeOffset="140513.23">953 8678 286 0,'0'0'129'15,"0"0"-98"-15,0 0-20 16,0 0-10-16,0 0 12 16,0 0 3-16,27 77-3 15,-14-27-4-15,-1 2-9 0,-1 6 0 16,1 3-2-1,9 1-8-15,-1 4-98 0,-5-7-280 16</inkml:trace>
  <inkml:trace contextRef="#ctx0" brushRef="#br0" timeOffset="141159.23">1091 10726 429 0,'0'0'94'15,"0"0"-66"-15,0 0-9 16,0 0-10-16,0 0 1 16,-127 68-10-16,94-13 2 0,-12 6-2 15,-2 7 3-15,-6-3-3 16,0-5 0-16,3-8 0 15,13-10-3-15,8-13-5 16,10-12-24-16,11-15-10 16,6-2-52-16,2-19-39 15</inkml:trace>
  <inkml:trace contextRef="#ctx0" brushRef="#br0" timeOffset="141331.62">637 10999 305 0,'0'0'76'0,"0"0"-35"16,0 0-26-1,0 0 6-15,0 0 1 0,0 0-14 16,27 49 8-16,-14-19-15 16,2-3 0-16,1-1-1 15,4-4-5-15,6-3-48 16,-3 2-51-16,-1-9-74 16</inkml:trace>
  <inkml:trace contextRef="#ctx0" brushRef="#br0" timeOffset="141629.87">993 11093 363 0,'0'0'104'16,"0"0"-83"-16,0 0-17 0,0 0 4 16,0 0-8-16,0 0-5 15,4-4 3-15,6 4 2 16,3 0 2-16,-2 2 0 15,3 10 2-15,-4 3 11 16,0 4-12-16,-1 6 6 16,-5 0 4-16,-2 7-11 15,-2 2 10-15,0 0-12 16,0-2 1-16,0-1 2 16,0-3-3-16,0-9 0 15,0-2 0-15,0-9-1 16,9-4-1-16,7-4-9 0,4 0-6 15,11-12-65 1,5-19-59-16</inkml:trace>
  <inkml:trace contextRef="#ctx0" brushRef="#br0" timeOffset="142111.98">1737 10593 405 0,'0'0'57'0,"0"0"-54"16,0 0-3-16,0 0 8 15,0 0-4-15,0 0 16 16,-73 143 6-16,69-95-16 16,1 2 3-16,3 0-8 15,0-3-1-15,15-3 5 16,12-7-6-16,9-6-3 16,2-7 0-16,7-13 2 15,6-7-3-15,0-4 1 16,0 0 0-16,-1-17 0 15,-6-16 4-15,-6-10 3 0,-9-14 6 16,-11-9-11 0,-14-7 8-16,-4 4-7 0,-18 2 3 15,-18 13 4 1,-10 10-6-16,-3 13 6 0,5 12-6 16,-4 7-1-16,2 12-6 15,1 0 2-15,-1 27-18 16,3 24-46-16,-6 27-105 15</inkml:trace>
  <inkml:trace contextRef="#ctx0" brushRef="#br0" timeOffset="142682.31">974 12444 363 0,'0'0'166'0,"0"0"-137"16,0 0-28-16,0 0 4 0,-117 75 21 15,72-19-13-15,-3 12-1 16,-6 3-2-16,3 0 1 15,9-10-4-15,6-13-7 16,14-8 0-16,4-6-3 16,9-8-4-16,4-8-38 15,5-8-32-15,0-6-60 16,0-4-94-16</inkml:trace>
  <inkml:trace contextRef="#ctx0" brushRef="#br0" timeOffset="142861.91">548 12695 507 0,'0'0'83'0,"0"0"-77"16,0 0-5-16,0 0-1 15,0 0 1-15,29 111 1 16,-4-67-2-16,6-4 0 16,9 0-4-16,1-6-3 15,9-7-36-15,6-2-41 16,-8-7-47-16</inkml:trace>
  <inkml:trace contextRef="#ctx0" brushRef="#br0" timeOffset="143297.41">1271 12878 310 0,'0'0'97'0,"0"0"-91"16,0 0 3-16,0 0 19 15,0 0-3-15,0 0-21 16,70-32 1-16,-57 32-3 16,-2 0-2-16,1 4 1 15,-6 5 3-15,1 5-4 16,-3 4 0-16,-4 7 4 16,0 6-2-16,0 4 1 15,0-3-3-15,0-6 1 16,0-6-4-16,10-6 0 15,7-5 0-15,5-3 1 16,7-5-2-16,7-1 0 0,6 0 2 16,7-7-10-16,3-8 10 15,-10 5 1-15,-11 6 2 16,-18 4 6-16,-6 0-7 16,-7 0 14-16,0 16 27 15,0 10-13-15,-7 8 11 16,-15 7-19-16,-7 4-8 15,-2 4 7-15,0-3-19 16,0-5 3-16,4-6-3 16,7-7-2-16,4-12-7 15,12-12-53-15,4-4-74 16</inkml:trace>
  <inkml:trace contextRef="#ctx0" brushRef="#br0" timeOffset="144531.6">2081 12548 378 0,'0'0'136'15,"0"0"-108"-15,0 0-17 0,0 0 13 16,0 0 1-16,0 0-25 16,-103 27 1-16,103 7-1 15,0 12 0-15,2 2-1 16,20 5 1-16,5-1 0 16,5-4-2-16,5-2 3 15,1-7-2-15,3-8 1 16,3-12-2-16,3-10-2 15,1-9 1-15,8-4 0 16,-4-28 3-16,-1-14 0 16,-9-14 2-16,-13-11 2 15,-13-2-1-15,-16-2 3 0,-9 5-6 16,-33 8 0 0,-10 8 7-16,1 9-6 0,0 11-1 15,6 12 0-15,3 4 1 16,9 6-2-16,6 4 1 15,9 2-2-15,11 2-1 16,3 4-28-16,4 0-30 16,0 0-86-16,6 2-172 15</inkml:trace>
  <inkml:trace contextRef="#ctx0" brushRef="#br0" timeOffset="146012.06">5523 10204 72 0,'0'0'137'16,"0"0"-93"-16,0 0 15 16,0 0 5-16,0 0-8 15,0 0-8-15,0 0-8 16,-13-70 12-16,8 70-20 16,1 0-15-16,-3 0 7 15,0 0-11-15,-2 6-2 16,-5 18-10-16,-1 12 4 15,-3 7-6-15,5 5 1 0,2 4 0 16,2 2-1 0,7 6 3-16,2-2-2 0,0 1 0 15,8-7 0-15,15-6-4 16,4-12 4-16,4-8 0 16,7-8-5-16,2-8 7 15,4-10-4-15,2 0 1 16,-2-4 1-16,-5-22 4 15,2-10-4-15,-10-8 2 16,-5-3 3-16,-5 1 0 16,-17 2-5-16,-4 0 1 15,0 1 1-15,-19-1 1 0,-10 0-3 16,-10 5 0-16,-3-2 0 16,-2 4 1-16,-8 3-1 15,-1 1 0-15,2 5-6 16,-1 2-7-16,-1 2-31 15,4 5-72-15,-7 0-180 16</inkml:trace>
  <inkml:trace contextRef="#ctx0" brushRef="#br0" timeOffset="146912.47">1865 8696 291 0,'0'0'21'15,"0"0"35"-15,0 0-18 16,0 0 1-16,0 0-16 16,0 0-23-16,-21-9 0 15,39 9 0-15,9 0 0 16,8 0 5-16,8 12-5 15,5 6 14-15,6 6 9 16,6 4-16-16,9 2 8 16,7 3-6-16,12 6-6 15,12 2 3-15,16 6-4 0,11 10-2 16,4 5 0-16,7 10 3 16,0 2-3-16,5 6 0 15,-3-3 0-15,-4-4-2 16,-2-1 5-16,-3-1-3 15,-4-3 0-15,-3 0 1 16,4-4-1-16,-3-4 0 16,0 1 0-16,-12-1-1 15,-10 0 1-15,-14-4 0 16,-14-4 0-16,-8-5 1 16,-11-9-6-16,-7-8 5 15,-9-10 0-15,-9-8-6 16,-4-8 3-16,-2-4 0 0,-3 0-2 15,0 0-2-15,-2 0 7 16,-2 0-10-16,-4 0-8 16,-8 0-24-16,-6 0-127 15</inkml:trace>
  <inkml:trace contextRef="#ctx0" brushRef="#br0" timeOffset="147548.13">2368 10994 273 0,'0'0'36'0,"0"0"-36"15,0 0-4-15,0 0 4 16,0 0 28-16,0 0 25 15,147-37-31-15,-76 17-6 16,12-3 10-16,11 2-17 16,3-2 8-16,14 2-5 15,19-2-7-15,14 3 7 0,15-4-6 16,10-2-4 0,5-6 13-16,-3-4-15 0,4-3 3 15,-7-3-2-15,-9 4 2 16,-12 2-5-16,-27 4 2 15,-20 6 0-15,-26 4-3 16,-20 6-3-16,-21 4-4 16,-18 5-20-16,-10 1-35 15,-5-1-39-15,0-1-197 16</inkml:trace>
  <inkml:trace contextRef="#ctx0" brushRef="#br0" timeOffset="148478.19">3299 8635 110 0,'0'0'253'0,"0"0"-220"15,0 0-6-15,0 0-5 0,0 0 5 16,0 0 11-1,-6-47-29-15,6 55-6 0,0 20 5 16,2 15 5-16,9 8 5 16,0 13-14-16,0 7-4 15,0 2 6-15,5 0-5 16,4-9-1-16,4-9 0 16,5-13 2-16,0-12-4 15,0-10 2-15,0-12 0 16,-4-8-3-16,0 0-1 15,-6-17 4-15,-3-16 4 16,-3-11 3-16,-3-14-3 16,-4-7-4-16,-6-1 0 15,0 2 0-15,0 6 2 16,0 6-2-16,0 8 0 0,-6 9 3 16,0 13-3-1,2 12 0-15,2 9 0 0,0 1-4 16,2 0 0-16,0 5 3 15,0 16-1-15,2 8 4 16,16 4 0-16,3 1-2 16,0 2 0-16,6 0 0 15,-2 0 1-15,2 3-1 16,-6-6 0-16,2-3 2 16,-3-10-4-16,1-3 2 15,-6-11 0-15,-2-6-2 16,-2 0 0-16,-4-3 2 0,-1-25 2 15,-1-8 1 1,-3-9 3-16,-2-6-6 0,0 3 0 16,0 2 1-16,-13 8-1 15,2 5 0-15,1 9 0 16,6 12-2-16,0 6-21 16,-1 6-36-16,3 6-47 15,-4 27-129-15</inkml:trace>
  <inkml:trace contextRef="#ctx0" brushRef="#br0" timeOffset="148729.49">4101 8912 237 0,'0'0'45'16,"0"0"-26"-16,0 0 18 15,27 107 21-15,-25-66-30 16,5 3-18-16,-5 2-10 16,0 3 2-16,-2-2-2 15,0 1 0-15,0 1-40 16,-2-5-135-16</inkml:trace>
  <inkml:trace contextRef="#ctx0" brushRef="#br0" timeOffset="149662.31">2758 9982 378 0,'0'0'74'15,"0"0"-56"-15,0 0 10 16,0 0 0-16,0 0-4 15,0 0-23-15,-34 8 1 16,39 40-2-16,8 14 5 16,5 6-4-16,2-2 2 0,5-6-3 15,4-9 0 1,2-11 0-16,-2-12 2 16,2-12-3-16,-2-13 1 0,-2-3-1 15,-2-8 1-15,-10-27 0 16,-5-16 9-16,-2-12-3 15,-8-9-3-15,0-5-4 16,-2 5 1-16,-16 11-4 16,-1 6 3-16,4 16 1 15,4 12 0-15,4 9 3 16,7 11-1-16,0 7-4 16,0 0-5-16,0 4 5 15,2 19 2-15,16 3 1 16,1 6-1-16,2 2 5 15,0 1-3-15,1 1-2 0,0-7 0 16,-2-2 1-16,-2-6-2 16,-3-3 1-16,-4-6 0 15,-3-6-1-15,-6-6 3 16,2 0-2-16,-2 0 3 16,-2-12 0-16,0-22 27 15,0-8-22-15,0 2-7 16,0 4-1-16,0 6 0 15,2 10 0-15,1 0-5 16,-1 5-14-16,0 6-1 0,4 0-35 16,4 9-54-1,-1 0-63-15</inkml:trace>
  <inkml:trace contextRef="#ctx0" brushRef="#br0" timeOffset="149997.82">3409 10040 308 0,'0'0'67'0,"0"0"-62"16,0 0 23-16,0 0 9 16,0 0-4-16,0 0-29 15,79-62 0-15,-54 58 5 16,0 4-9-16,-3 0 9 0,-7 0-4 15,-1 22-4 1,-7 14 12-16,-7 12-1 0,0 6 1 16,0 5 2-16,-16-1-8 15,1-6 2-15,1-10 0 16,7-11-7-16,7-6 2 16,0-8-4-16,0-4-3 15,21-3 1-15,6-4-4 16,2-6-3-16,4 0-26 15,0 0-70-15,-2 0-60 16</inkml:trace>
  <inkml:trace contextRef="#ctx0" brushRef="#br0" timeOffset="150614.07">2923 12431 291 0,'0'0'33'0,"0"0"-13"16,0 0-1-16,0 0-19 15,0 0 3-15,0 0 12 0,58-27 41 16,-12 0-23-16,19-13 0 16,17-13-16-16,18-9 2 15,17-14-5-15,14-14-2 16,12-17 8-16,6-9-10 15,3-6-5-15,12 4 2 16,4 3-4-16,-4 9-3 16,-3 3 0-16,-18 5 2 15,-21 11-5-15,-13 10 3 16,-18 10 0-16,-19 14 1 16,-19 10-1-16,-20 13 0 15,-17 15-3-15,-14 6-28 16,-2 9-22-16,-16 0-97 0,-44 24-214 15</inkml:trace>
  <inkml:trace contextRef="#ctx0" brushRef="#br0" timeOffset="151279.39">3101 11501 351 0,'0'0'137'16,"0"0"-132"-16,0 0-5 15,0 0 0-15,0 0 8 16,0 0-6-16,-35 145-1 16,37-88-1-16,17 1 2 15,10-4-3-15,5-4 1 0,1-10 0 16,4-14-3-1,3-16 2-15,-2-10-2 0,0-10-7 16,-4-32 10-16,-9-14-2 16,-10-12-4-16,-15-4-14 15,-2 1 19-15,-6 11 1 16,-21 10 0-16,-2 12 8 16,5 14 1-16,6 11 13 15,7 10-10-15,6 3-3 16,5 0-9-16,0 13 3 15,2 20-3-15,18 3 0 16,7-1 2-16,0-2-2 16,4-9 0-16,-2-6 0 15,0-5-1-15,-9-8 2 0,-4-5-1 16,-8 0 1-16,-5-5 17 16,-3-26 35-1,0-15-26-15,0-8-25 0,0 2 2 16,0 2-4-16,0 8 0 15,0 6-2-15,0 9-13 16,0 11-18-16,0 12-86 16,0 4-74-16</inkml:trace>
  <inkml:trace contextRef="#ctx0" brushRef="#br0" timeOffset="151699.35">3683 11414 337 0,'0'0'109'0,"0"0"-106"15,0 0-3-15,0 0 2 16,117-96 0-16,-80 84 4 16,-4 6-6-16,-4 6 0 15,-7 0-1-15,-4 0 3 16,-7 19 4-16,-11 9 3 15,0 4-5-15,0 7 7 16,-18-1-11-16,-2-1 0 16,5-8 2-1,3-7-1-15,6-10-1 0,6-6 0 16,0-4-1-16,0-2-1 0,0 0-8 16,0 0 8-16,6 0 2 15,12 0 1-15,0 0 7 16,-4 0-3-16,-2 0-5 15,-3 0 6-15,-4 0-6 16,-2 6 0-16,-3 7 11 16,0 0-7-16,0 5 7 15,0 1-9-15,-8 2 0 16,4-1-4-16,2-4-87 16,-1-12-329-16</inkml:trace>
  <inkml:trace contextRef="#ctx0" brushRef="#br0" timeOffset="152386.09">5967 10512 462 0,'0'0'33'0,"0"0"-30"16,0 0 17-16,0 0-20 15,0 0 6-15,0 0 6 16,141 6 7-16,-51-6-1 15,8-11-3-15,7-9-12 16,1-2 2-16,4-2-4 16,-4-2 4-16,4-2-5 0,-3 2 0 15,-6-1 0 1,-6 4 0-16,-13 5 2 16,-10 6-2-16,-19 5 0 15,-15 4-1-15,-11 1-3 0,-14 0 1 16,-4 2-11-16,-9-5 5 15,0 0-52-15,0 1-22 16,0-6-33-16</inkml:trace>
  <inkml:trace contextRef="#ctx0" brushRef="#br0" timeOffset="152979.31">7105 9990 340 0,'0'0'59'0,"0"0"-46"15,0 0-12-15,0 0 0 16,0 0 9-16,0 0 14 16,58 47 14-16,-18-30-15 15,6-1-2-15,8 1 8 16,0-4-17-16,-8 4-5 0,-1 0-6 15,-9 3 2 1,-5 4 0-16,-7 2-3 0,-6 2 0 16,-7 2 5-16,-6 5-3 15,-5 0 0-15,0 7 2 16,-18-4-2-16,-9 1 0 16,-9-1-2-16,-4 1-4 15,-9 1-5-15,1 1-70 16,-6-1-119-16</inkml:trace>
  <inkml:trace contextRef="#ctx0" brushRef="#br0" timeOffset="154129.03">6031 11624 163 0,'0'0'197'15,"0"0"-158"-15,0 0 8 16,0 0 2-16,-131-66-14 15,90 66-1-15,-3 0-28 0,-1 12 3 16,3 19-2 0,2 8-7-16,7 8 8 0,6 5-8 15,6 0 0 1,9 2 3-16,4-4-2 0,8-6-1 16,0-8 0-16,0-5 2 15,8-9-7-15,9-9 5 16,3-2 0-16,5-7-3 15,2-4 3-15,-4 0-2 16,0 0 2-16,-7-10-1 16,-3-13 2-16,-2-9-1 15,-6-4 1-15,-5-5-1 16,0-4-5-16,0-2 1 16,-3 6-5-16,-6 3 9 15,1 9-2-15,3 9 2 16,3 9 0-16,2 4 0 15,0 3 0-15,0 4-1 0,0-1-10 16,0-3 11-16,22 4 2 16,9-3-2-16,10 1 0 15,5 2 8-15,8-6-5 16,2-4 3-16,4-2-2 16,2-4-1-16,-9-1-2 15,-8 6-1-15,-9 1-5 16,-12 4-5-16,-1 4-96 15,-8 0-82-15</inkml:trace>
  <inkml:trace contextRef="#ctx0" brushRef="#br0" timeOffset="154525.98">6634 11185 56 0,'0'0'361'0,"0"0"-348"16,0 0-11-16,0 0 5 16,-119 94 21-16,98-37-17 15,1 15 6-15,1 14 2 16,-2 13-4-16,5 4 17 16,3-1-13-16,7-7-10 15,6-16-4-15,0-14-3 16,6-19-3-16,17-11 1 15,4-13-7-15,4-9-3 16,4-7-48-16,3-6-55 16,2 0-20-16</inkml:trace>
  <inkml:trace contextRef="#ctx0" brushRef="#br0" timeOffset="155595.43">6964 11269 317 0,'0'0'79'0,"0"0"-46"16,0 0 1-16,0 0 12 0,0 0-12 15,0 0-24-15,-4-40-4 16,6 52-2-16,19 18 8 16,0 8 7-16,2 10-14 15,-1 4 9-15,-5 3-14 16,0-1 0-16,-5-8 2 15,0-6-1-15,-3-10-1 16,4-10 0-16,-1-10 2 16,-4-6-6-16,1-4 4 15,0 0-4-15,0-4 0 16,2-20 2-16,-2-4 2 16,2-6 8-16,-2 3-7 15,3 12-2-15,-4 3-5 0,1 7 6 16,1 6-6-16,-2 3 4 15,7 0-1-15,1 0 0 16,5 18 3 0,-2 4 2-16,-3 6-2 0,-1 0 0 15,-1 0 3-15,-3 1-3 16,-2-4-1-16,0-3-31 16,-4-5-55-16,1-3-7 15,-4-8-74-15</inkml:trace>
  <inkml:trace contextRef="#ctx0" brushRef="#br0" timeOffset="155812.42">7455 11105 220 0,'0'0'174'16,"0"0"-144"-16,97 126 2 15,-45-54 16-15,-6 12-15 16,-3 15 8-16,-16 16-31 16,-16 15-7-16,-11 11 1 15,-13 10-4-15,-28-1-13 16,-12-1-90-16,-9-21-332 16</inkml:trace>
  <inkml:trace contextRef="#ctx0" brushRef="#br0" timeOffset="174546.3">955 14821 151 0,'0'0'253'0,"0"0"-253"0,0 0 1 15,-114 36 9-15,91-5 2 16,-2 10 11-16,-2 11-16 15,5 6-6-15,1 5 12 16,8-2-12-16,11-6 2 16,2-5 2-16,0-8-4 15,6-9 0-15,13-2-1 16,2-5 0-16,4-3-2 16,2-10 0-16,6-3 2 15,3-2 3-15,9 0-3 16,1-8 1-16,6 0-1 15,-3-12 0-15,-7-9 0 16,-6-6 2-16,-10-5 6 16,-9-4-8-16,-11-8 18 15,-6-6-11-15,0-8 7 0,-12-5-5 16,-17 5 2 0,-8 6-9-16,-10 9 12 0,-2 12-6 15,-3 11-6-15,6 10 8 16,1 10-10-16,5 0 0 15,2 6-2-15,5 14-1 16,6 7-23-16,9 0-12 16,9 0-35-16,9 4-14 15,0-9 7-15,29-4-111 16</inkml:trace>
  <inkml:trace contextRef="#ctx0" brushRef="#br0" timeOffset="175081.34">1635 14935 438 0,'0'0'24'0,"0"0"-18"16,0 0 1-16,0 0 22 0,0 0-16 15,0 0-11 1,0 0 18-16,35 0-9 0,-14 0-5 15,1 0 2-15,4 0-7 16,3 0 3-16,-2 0-4 16,0-2 2-16,0-2-2 15,-5-3 0-15,-2 1-7 16,-9 3-34-16,-2 1-37 16,-7 2-17-16,-2 0-73 15</inkml:trace>
  <inkml:trace contextRef="#ctx0" brushRef="#br0" timeOffset="175281.2">1614 15276 375 0,'0'0'97'0,"0"0"-97"0,0 0-3 15,0 0 3-15,0 0 13 16,0 0 5-16,150-22-11 15,-101 8-7-15,0 0 0 16,7-3-1-16,2 7-94 16,-9-3-315-16</inkml:trace>
  <inkml:trace contextRef="#ctx0" brushRef="#br0" timeOffset="177162.45">2887 14913 180 0,'0'0'156'0,"0"0"-126"15,0 0 3-15,0 0 19 16,0 0-8-16,0 0-6 15,-122-56-15-15,101 56-9 16,4 0-13-16,-8 22 2 16,1 17 9-16,-1 11-10 15,-2 11-2-15,2 7 0 16,4-2 3-16,5-2-4 16,7-11 1-16,9-9 0 15,0-8-4-15,0-10 4 0,21-6-6 16,2-3 2-1,8-13-4-15,4-4 7 0,2 0 1 16,1-4-3-16,-2-19 3 16,-3-3 0-16,-8-5 3 15,-7 0-6-15,-7-5-2 16,-7-8-1-16,-4 3-8 16,0 4 1-16,-13 6 11 15,-12 4-5-15,1 4 5 16,-3 5 2-16,2 6 0 15,3 2 1-15,8 6-1 16,6 0 0-16,8 0 1 16,0-2-1-16,0-1-8 0,11-4 6 15,16-5 4 1,12-3 4-16,11 2-1 0,6-6-5 16,6 6 15-16,0-1-14 15,-1-1 4-15,-3 8-2 16,-10 1-2-16,1 0 0 15,-11 2-1-15,-5 3 0 16,-6 5-3-16,-8 0-17 16,-7 0-62-16,0 0-62 15</inkml:trace>
  <inkml:trace contextRef="#ctx0" brushRef="#br0" timeOffset="177529.42">3382 14261 402 0,'0'0'19'15,"0"0"-16"-15,0 0-5 16,0 0 9-16,0 0 2 16,-9 135 4-16,9-42 11 15,2 18 11-15,7 19-3 0,0 8-6 16,2 2 7-16,2-12-20 16,2-15-8-16,10-21-1 15,6-19-3-15,5-19-2 16,5-14-9-16,-4-14-7 15,1-17-2-15,-3-9-27 16,-1 0-47-16,-7-3-51 16</inkml:trace>
  <inkml:trace contextRef="#ctx0" brushRef="#br0" timeOffset="179150.01">3731 14702 446 0,'0'0'27'16,"0"0"-11"-16,0 0 37 16,0 0-1-16,0 0-33 0,0 0-11 15,-19-12-2 1,19 12-5-16,0 26 5 0,0 20-3 15,0 13-2-15,0 7 2 16,6 1-3-16,12 0-2 16,4-1 2-16,9-7 0 15,5-18-2-15,7-15-1 16,1-12-3-16,-4-14 1 16,1 0 4-16,-8-23-3 15,-4-22-7-15,-12-9 22 16,-7-12-11-16,-10-5 0 15,0 8-7-15,-6 9 6 16,-15 10-5-16,1 16 6 16,1 11 0-16,8 9 5 15,5 8 1-15,4 0-6 0,2 0-1 16,0 3 1-16,0 20 3 16,0 12-1-16,0 9-2 15,0 2 4-15,11 4-4 16,5 3 0-16,5-9 0 15,6-7-4-15,-2-11 4 16,0-12 0-16,-8-7-2 16,-3-6 4-16,-6-1-3 15,-1 0 4-15,-5-14 3 16,0-22 25-16,-2-8-21 16,0-6-9-16,0 2-1 15,0 8 3-15,0 3-4 0,-2 3 1 16,-4 11-1-16,1 2-3 15,3 8 1-15,2 2-15 16,0 7-20-16,0 4-66 16,9 0-100-16</inkml:trace>
  <inkml:trace contextRef="#ctx0" brushRef="#br0" timeOffset="179379.48">4652 14939 45 0,'0'0'479'0,"0"0"-479"0,0 0 4 15,0 0-2 1,0 0 0-16,47 108 8 0,-34-72-2 16,-2 0-8-16,-2 4 5 15,-2-3-5-15,-3 1-5 16,0-4 5-16,3 0-50 15,0-12-64-15,2-5-52 16</inkml:trace>
  <inkml:trace contextRef="#ctx0" brushRef="#br0" timeOffset="179811.67">5133 14502 350 0,'0'0'61'0,"0"0"-48"16,0 0 23-16,0 0-19 16,-72 118 1-16,49-52-10 15,0 6-1-15,0 0 6 16,1 3-13-16,3-3 2 15,2-6-2-15,4-16-1 16,5-14-3-16,5-19-27 0,1-17-2 16,2 0-1-1,0-27-31-15,-5-17-10 0,1-15 38 16,-3-3 34-16,-1-1 3 16,0 6 0-16,4 17 0 15,4 17 49-15,0 10-2 16,0 12-15-16,0 1-6 15,0 0-12-15,0 4 1 16,16 18-9-16,9 10-4 16,1 5 3-16,3 2-5 15,0 1-16-15,2-3-50 16,2 3-52-16</inkml:trace>
  <inkml:trace contextRef="#ctx0" brushRef="#br0" timeOffset="179995.21">5333 15027 328 0,'0'0'66'15,"0"0"-56"-15,0 0-3 16,0 0 40-16,52 119-32 16,-39-88-15-16,1 1 4 15,-1-5-4-15,3-5-8 16,-1-4-48-16,3-10-70 15</inkml:trace>
  <inkml:trace contextRef="#ctx0" brushRef="#br0" timeOffset="180213.06">5692 14748 415 0,'0'0'90'16,"0"0"-90"-16,0 0-2 16,0 0 2-16,0 0 8 15,69 109-7-15,-53-85 3 16,-3 0-4-16,-6-2-3 16,-5-4 2-16,-2-4-54 0,0 2-82 15</inkml:trace>
  <inkml:trace contextRef="#ctx0" brushRef="#br0" timeOffset="180375.23">5668 14868 367 0,'0'0'49'0,"0"0"-48"15,0 0-2-15,0 0 2 16,0 0-2-16,0 0-52 15,87-96-26-15,-56 76 2 16</inkml:trace>
  <inkml:trace contextRef="#ctx0" brushRef="#br0" timeOffset="180869.36">5971 14516 284 0,'0'0'51'0,"0"0"-20"16,0 0-6-16,0 0 6 15,0 0 3-15,8 138-6 16,1-96 0-16,3 2-14 16,-1 0-11-16,3 1 5 15,3-9-8-15,-1-8-1 16,5-8-2-16,4-6 0 16,0-14 3-16,4 0-1 15,-4 0-5-15,-1-28 2 0,-4-6-11 16,-4-13-17-16,-5 0 6 15,-9-2 14-15,0 4 9 16,-2 8 1-16,0 11 4 16,0 8 0-16,0 13-2 15,0 5 5-15,0 0 17 16,0 0-22-16,10 23 5 16,2 2-2-16,4 4-2 15,2 1 3-15,0-1-4 16,-1-8 0-16,2-7 4 15,-2-4-2-15,5-5-2 16,1-5 2-16,-4 0-1 16,-5-11 21-16,-3-12-7 15,-9-8-5-15,-2-13 9 16,0-6-15-16,0 2-1 0,-2-2-3 16,-7 10 2-16,-1 6-6 15,4 10 4-15,0 5-12 16,4 12-3-16,0 7-62 15,2 0-74-15</inkml:trace>
  <inkml:trace contextRef="#ctx0" brushRef="#br0" timeOffset="181213.41">6688 14766 235 0,'0'0'262'0,"0"0"-262"16,0 0 0-16,0 0 1 15,0 0 15-15,0 0-12 16,91-39 1-16,-72 39-3 16,-6 0 11-16,-3 0-10 15,-2 7 6-15,-4 13 16 16,-4 10-4-16,0 10-10 15,0 4-1-15,-2 6-5 16,-16 9 9-16,-2-1-8 16,0-2-5-16,6-11 7 15,3-13-8-15,11-14 0 0,0-8-1 16,0-10-17-16,4 0-11 16,19 0-48-16,4-20-106 15</inkml:trace>
  <inkml:trace contextRef="#ctx0" brushRef="#br0" timeOffset="181511.35">7120 14323 317 0,'0'0'155'0,"0"0"-126"16,0 0 7-16,0 0 9 15,0 0 0-15,0 0-33 16,-15-12-11-16,11 53 13 16,-6 10 7-16,2 8-11 15,-1 1-2-15,-3 1-6 16,4-3 3-16,-3-1-5 16,-1-3 0-16,1-4-4 15,0-1-3-15,2-13-16 16,2-14-29-16,3-15-34 15,4-7-27-15,0-1-73 16</inkml:trace>
  <inkml:trace contextRef="#ctx0" brushRef="#br0" timeOffset="181673.21">6951 14466 408 0,'0'0'98'0,"0"0"-92"16,0 0-2-16,0 0 17 15,0 0 14-15,0 0-28 16,51 86-1-16,-22-58-6 16,6 2 0-16,4-7-11 15,1 4-57-15,4-3-57 16</inkml:trace>
  <inkml:trace contextRef="#ctx0" brushRef="#br0" timeOffset="182012.27">7334 14794 423 0,'0'0'59'0,"0"0"-51"16,0 0-8-16,0 0 22 16,0 0-17-16,0 0 2 15,25-33 7-15,-19 30-1 16,-1 3 4-16,-3 0-13 15,5 0-4-15,-2 0 6 16,-1 0-3-16,0 13-3 16,-2 6 13-16,-2 9 6 15,0 11 3-15,0 1-3 0,-10 8-8 16,-7-4 8-16,5-2-13 16,0-7-2-16,7-8-4 15,5-11-10-15,0-6-17 16,3-10-34-16,15 0-25 15,7-26-53 1,-1-6-160-16</inkml:trace>
  <inkml:trace contextRef="#ctx0" brushRef="#br0" timeOffset="182252.91">7619 14291 523 0,'0'0'46'0,"0"0"-46"15,0 0 0-15,0 0 3 16,0 0 7-16,0 0-1 16,18 108-2-16,-9-71-5 15,-5-5 5-15,2 2-7 16,-2-2 0-16,-2-6-5 15,2 0-41-15,-1-2-108 16</inkml:trace>
  <inkml:trace contextRef="#ctx0" brushRef="#br0" timeOffset="182445.13">7539 14489 348 0,'0'0'229'15,"0"0"-229"-15,0 0-4 16,0 0 4-16,0 0 0 16,0 0-2-16,20 4 2 15,11-13-3-15,0-9-13 16,6 1-58-16,-4 0-76 16</inkml:trace>
  <inkml:trace contextRef="#ctx0" brushRef="#br0" timeOffset="183239.15">7704 14245 612 0,'0'0'17'0,"0"0"-17"16,0 0-1-16,0 0 1 15,0 0 5-15,0 0-2 0,14-6-1 16,3 42 1-16,-3 8 0 15,-3 6 4-15,-2 0-7 16,2-1 0-16,4-11 2 16,4-5-1-16,0-10-1 15,4-6 0-15,-1-5 2 16,1-7-5-16,-6-5 3 16,1 0 0-16,-3-5-4 15,4-24 6-15,-4-11-4 16,3-6 2-16,-5 0-3 15,-4 2 0-15,0 10 3 16,-5 7 0-16,-1 11 0 16,-3 10 1-16,0 6-1 0,0 0 0 15,2 0-7 1,0 20 7-16,0 12-3 0,2 3 3 16,4 1 4-16,-4 2-1 15,5-5-3-15,-3-4 4 16,4-8-2-16,-2-6 2 15,-1-7-4-15,-1-8 0 16,4 0 2-16,1 0 0 16,0-27 16-16,-2-10 2 15,-2-10-16-15,-7-4 2 16,0-2-6-16,0 3 0 16,0 9-1-16,0 10 1 0,0 9 0 15,0 10-9 1,0 8-36-16,0 4-34 15,0 14-117-15</inkml:trace>
  <inkml:trace contextRef="#ctx0" brushRef="#br0" timeOffset="183700.64">8383 14455 381 0,'0'0'131'0,"0"0"-130"15,0 0 38-15,0 0 20 16,0 0-42-16,0 0-13 16,36-37-4-16,-20 27 1 15,1 1-1-15,4 1 0 0,-3 8 0 16,-1 0 0-16,-1 0 3 16,-3 0-3-16,-1 12 1 15,-1 4 1-15,0 2 2 16,-4 3-4-16,-7-2 0 15,0 3-1-15,0 7 2 16,-5-4-1-16,-8 1 2 16,2-9 1-16,4-7-2 15,7-6-1-15,0-4-3 16,0 0 2-16,0 0-7 16,13 0 8-16,10-8-2 15,1-3 4-15,0-1-2 0,-1 7 0 16,-8 5-2-16,-5 0 0 15,-4 0 0-15,-4 9 2 16,-2 5 0-16,0 7 2 16,0 1 1-16,-6 0-3 15,-6-1 0-15,1-6-2 16,5-1-38-16,4-5-74 16,2-8-113-16</inkml:trace>
  <inkml:trace contextRef="#ctx0" brushRef="#br0" timeOffset="183978.02">8963 13930 624 0,'0'0'19'16,"0"0"-15"-16,0 0-1 15,0 0 15-15,0 0-17 16,0 0-1-16,-9 122 10 16,5-53-10-16,-19 3 0 15,-1 6 3-15,-5-2-3 16,6-9 0-16,6-13-44 16,5-20-35-16,8-14-2 0,4-16-14 15,0-4-133-15</inkml:trace>
  <inkml:trace contextRef="#ctx0" brushRef="#br0" timeOffset="184169.39">8857 14034 475 0,'0'0'66'16,"0"0"-55"-16,0 0-7 15,6 107 16-15,11-77 2 16,4 2-16-16,1-4 1 15,-2-1-7-15,-4-6 2 16,1-7-2-16,-3 2 0 16,-1-9-13-16,-1 0-44 15,-4-1-75-15,-1-6-134 0</inkml:trace>
  <inkml:trace contextRef="#ctx0" brushRef="#br0" timeOffset="184432.44">9057 13582 532 0,'0'0'31'15,"0"0"-26"-15,0 0 29 0,0 0 1 16,116 80-25-16,-83-10-8 15,-10 22 31-15,-17 12-22 16,-6 16 9-16,-9 13-7 16,-29 7-13-16,-13 5 0 15,-11-1-9-15,-3-10-85 16,0-10-67-16</inkml:trace>
  <inkml:trace contextRef="#ctx0" brushRef="#br0" timeOffset="199862.62">5219 8036 156 0,'0'0'207'16,"0"0"-207"-16,0 0-15 16,-131 113 15-16,102-83 0 15,2 0 18-15,10-6-9 16,5-4-4-16,10-1 7 15,2-3-8-15,0 3 6 16,2 6 3-16,14 0-7 16,5 4 1-16,6-3-6 15,1-4 0-15,3-2 1 16,3-8-2-16,-1-6 0 16,1-6 5-16,-3 0-5 15,0-9 0-15,0-14 7 0,-6-7-7 16,-6-8 4-1,-2-6 0-15,-7-2-2 0,-3-1-2 16,-7 5 0-16,0 4-1 16,-11 5-5-16,-18 2-5 15,-4 5-4-15,-5 6 2 16,-1 4 13-16,8 4 2 16,7 3-1-16,8 6 16 15,8 1 0-15,3-2-17 16,5 4 9-16,0-2-9 0,0-1 0 15,13 2 0 1,14-4 1-16,13 3-1 16,9-5 4-16,5-1-1 15,1-2 8-15,-1-1-9 16,-5-1-2-16,0 2 3 0,-4 0-3 16,-3 0 0-16,-5-1 0 15,0-4-3-15,-6 1-30 16,-5 6-131-16</inkml:trace>
  <inkml:trace contextRef="#ctx0" brushRef="#br0" timeOffset="200365.92">5948 8105 402 0,'0'0'6'0,"0"0"3"15,0 0 1-15,0 0 1 16,0 0-2-16,0 0-8 15,25 0 7-15,8 0-1 16,11 0-4-16,8-4 11 16,-3-4-3-16,0-4 1 15,2 0-5-15,-3-2-6 16,-4 0 0-16,-7 2-1 16,-5-2 1-16,-5 2-4 15,-7 0-12-15,-7-3-29 0,-9 2-21 16,-4 0-64-16</inkml:trace>
  <inkml:trace contextRef="#ctx0" brushRef="#br0" timeOffset="200695.69">6227 7844 358 0,'0'0'57'16,"0"0"-29"-16,0 0-9 15,0 0-3-15,0 0-11 16,0 0-5-16,-2 0 3 0,31 10-3 16,10 8 4-16,13 4-3 15,6 5-1-15,7-1 0 16,1-1 1-16,-1 0-2 16,-5-1 1-16,-11-2 0 15,-9 0 1-15,-11-1 0 16,-13 2-1-16,-11-1 2 15,-5 4 0-15,-10 2 23 16,-28 6-11-16,-12 3-9 16,-6-4 6-16,2-4-10 15,5-7-1-15,9-8 0 16,15-5-18-16,12-4-33 16,13-5-70-16</inkml:trace>
  <inkml:trace contextRef="#ctx0" brushRef="#br0" timeOffset="201562.41">7548 7472 520 0,'0'0'50'0,"0"0"-50"16,0 0 0-1,0 0-3-15,2 125 4 0,41-28-1 16,3 17 5-16,10 6-4 16,-2-5 3-16,-5-17-4 15,-2-21 3-15,-16-17-4 16,-9-14 1-16,-9-19 0 15,-13-6 0-15,0-13 1 16,-16-8 1-16,-30 0-2 16,-12-30 4-16,-11-23-6 15,-1-22 2-15,6-23 0 0,4-15 1 16,11-10 1 0,16 3 0-16,17 8-1 0,16 16 0 15,9 19 10 1,31 11-10-16,14 8-1 0,13 6 5 15,10-4-3-15,12 9-1 16,1 7-1-16,-8 7 1 16,-11 11-5-16,-17 10 1 15,-18 12-39-15,-26 7-62 16,-10 36-65-16</inkml:trace>
  <inkml:trace contextRef="#ctx0" brushRef="#br0" timeOffset="201729.59">7528 7784 373 0,'0'0'14'0,"0"0"-12"16,0 0 0-16,141-44-2 16,-77 22 1-16,9-2-3 15,3 0 2-15,-2-2-59 16,-8 1-72-16</inkml:trace>
  <inkml:trace contextRef="#ctx0" brushRef="#br0" timeOffset="202119.25">8564 8222 482 0,'0'0'63'16,"0"0"-56"-16,0 0-4 15,0 0-6-15,0 0 2 16,0 0-12-16,-29 7-50 15,47-20-77-15</inkml:trace>
  <inkml:trace contextRef="#ctx0" brushRef="#br0" timeOffset="202745.42">8917 7077 532 0,'0'0'7'0,"0"0"-3"16,0 0-7-16,0 0 3 16,0 0 0-16,0 0 4 15,33 167 20-15,-18-50-12 16,-8 33-10-16,-7 11-1 15,0-13 4-15,0-18-5 16,-11-29 0-16,7-28-1 16,1-25 2-16,3-23-2 0,0-21 0 15,0-4-2-15,7-38 3 16,6-24 4-16,-1-22-4 16,-6-16 0-16,-6-13-4 15,0-9-2-15,-23-13-6 16,-8 1 3-16,-4 16 9 15,6 27-8-15,12 44 8 16,3 32 0-16,9 15 0 16,5 25 0-16,0 11-4 15,11 3 4-15,26 0 2 16,9 1-1-16,10 2-1 16,2 6 1-16,0 7 2 15,-1 11-3-15,-10 12 0 0,-9 4 0 16,-9-2 0-1,-7-16 0-15,-7-15 0 0,-7-16 0 16,-8-7 4-16,-10-3 3 16,-25-4 3-16,-14-4-4 15,-9-8 10-15,-4-2-12 16,4-5 4-16,8 0-1 16,13 0-4-16,16-10-6 15,17 0-7-15,4 2-37 16,2-1-84-16,23 4-35 15</inkml:trace>
  <inkml:trace contextRef="#ctx0" brushRef="#br0" timeOffset="203012.55">9779 7578 382 0,'0'0'10'16,"0"0"-6"-16,0 0 0 15,0 0 46-15,0 0 5 16,0 0-28-16,-52-53-11 16,19 91-7-16,0 12 10 15,-3 13-14-15,9-1 1 16,9 3-3-16,14-1-2 16,4-6 0-16,2 2-1 0,21-7 0 15,6-9-4 1,4-11-15-16,5-16-10 0,3-14-18 15,2-3-21 1,2-20-51-16</inkml:trace>
  <inkml:trace contextRef="#ctx0" brushRef="#br0" timeOffset="203479.42">9812 6810 420 0,'0'0'1'0,"0"0"2"16,0 0 23-16,0 0-13 16,0 0 27-16,0 0-3 0,73 120-25 15,-21-44-1-15,-6 22-9 16,-3 19 5-16,-15 13-7 16,-14 8 1-16,-12-5 2 15,-2-12-3-15,0-28 0 16,-6-26 1-16,-8-26 1 15,5-18-3-15,7-19 1 16,2-4 0-16,0-22-3 16,5-28 5-16,19-19-2 15,12-14 0-15,6-8-12 16,7-4-7-16,3 8-7 16,-6 14 12-16,-5 21 13 15,-10 24-2-15,-10 16 3 0,-7 12 0 16,-3 0 0-16,2 20 3 15,3 14 2-15,2 6 1 16,4 12 15-16,-2 15-12 16,-1 11 4-16,-4 2 1 15,1-10-10-15,-3-12 1 16,7-19-5-16,2-18-3 16,0-8 0-16,1-13-16 15,-6 0-34-15,-7-18-72 16,-8-18-43-16</inkml:trace>
  <inkml:trace contextRef="#ctx0" brushRef="#br0" timeOffset="203645.06">10371 7042 533 0,'0'0'17'0,"0"0"-17"15,0 0-25-15,0 0 7 16,0 0 2-16,0 0-35 15,80 67-59-15</inkml:trace>
  <inkml:trace contextRef="#ctx0" brushRef="#br0" timeOffset="203961.28">10777 7281 330 0,'0'0'36'0,"0"0"-23"16,40 138 4-16,-20-85-13 16,0-3-4-16,2 0 10 15,-2 2 25-15,1-4-18 16,-2-4 0-16,-3-7-8 16,-1-10 7-16,1-8-4 15,-3-12-2-15,-1-5 8 16,-1-2-1-16,0-14 1 15,0-20 7-15,-2-13-22 16,0-9-1-16,-3-4-1 16,-1-9 1-16,0-4-4 0,1 0-20 15,3 6-26-15,7 9-8 16,3 16-7-16,4 15-12 16,-1 17-58-16</inkml:trace>
  <inkml:trace contextRef="#ctx0" brushRef="#br0" timeOffset="204377.48">11641 7222 459 0,'0'0'11'0,"0"0"-9"16,0 0 2-16,0 0-1 15,-129-1 0-15,91 31 8 16,-9 34-4-16,-2 22 12 16,0 6-3-16,14-6 0 15,17-16 5-15,18-23-21 16,0-13 0-16,16-11 0 16,15-19 3-16,11-4-5 15,0-1 2-15,7-29 0 16,-1-8 5-16,-7-10-4 15,-3-9-1-15,-9-2 0 16,-4-2 3-16,-6 7-4 0,-3 19 1 16,-7 18 0-1,-7 17-1-15,-2 21 2 0,2 20-1 16,6 6 5 0,0-2-4-16,7-3 0 0,4-3-1 15,1 1 0-15,2-6-5 16,5-4 4-16,6-10-91 15,12-20-48-15,6 0-4 16</inkml:trace>
  <inkml:trace contextRef="#ctx0" brushRef="#br0" timeOffset="204762.65">12240 7225 399 0,'0'0'51'16,"0"0"-26"-16,0 0 17 0,0 0 4 15,0 0-14-15,0 0-12 16,-113 0-13-16,86 54-1 16,0 16 6-16,5 0-11 15,9-4-1-15,13-12 0 16,0-18 1-16,27-7-4 16,17-14 2-16,7-12-2 15,10-3 2-15,-1-9-6 16,-2-21-34-16,-10-7 5 15,-10-7 36-15,-13-3 5 16,-7 3-5-16,-7 7 0 16,-3 8 0-16,-2 15 1 0,-4 14-1 15,-2 0 12-15,0 18-5 16,0 19 25-16,0 2-11 16,0-5-5-16,8-5 9 15,9-11-24-15,2 1-1 16,1-1 0-16,-2-4-2 15,2-5-13-15,0-9-67 16,-5 0-113-16</inkml:trace>
  <inkml:trace contextRef="#ctx0" brushRef="#br0" timeOffset="204913.93">12454 6886 633 0,'0'0'14'0,"0"0"-14"16,0 0-15-16,0 0-38 16,0 0-40-16,0 0-41 15</inkml:trace>
  <inkml:trace contextRef="#ctx0" brushRef="#br0" timeOffset="205577.87">12802 7489 525 0,'0'0'11'0,"0"0"-10"15,0 0 1-15,-18 127 1 0,45-110-3 16,2-6 2-16,-4-6 7 16,-6-4-9-16,4-1 0 15,-1 0 0-15,12-10 3 16,10-23-3-16,7-13-76 15,-4-9-46-15,-11-4 28 16,-27 9 30-16,-9 10 60 16,-29 15 8-16,-21 2 28 15,-3-3 55-15,2-2-9 16,13 0-22-16,9 12-14 16,11 16-12-16,5 2-7 0,4 36-10 15,2 8-13 1,7 2 7-16,0-4-7 0,9-11 0 15,15-6-3-15,1-7 5 16,6-8-2-16,7-10 5 16,13-2-4-16,7-5-1 15,5-21 0-15,1-4-59 16,-10 1 48-16,-14 8 10 16,-13 10 1-16,-9 11 4 15,-9 0 3-15,1 0 18 16,6 0-25-16,7 0 0 15,5-8-1-15,3-7 1 16,3 8 0-16,-4 5-2 16,-9 2 4-16,-5 0 0 0,-9 16-2 15,-1-6 0-15,6-8 8 16,3-2-7-16,12 0 7 16,8-15 1-16,9-6-4 15,4-3 20-15,-4 6 5 16,-6 14-28-16,-6 4 13 15,-5 24-3-15,-8 19 15 16,1 6 2-16,1-4-29 16,-4-6 6-16,1-8-6 15,-3-13-7-15,-3-9 7 16,-3-3-38-16,-9-2-31 16,0 3-9-16,-21-5-89 15</inkml:trace>
  <inkml:trace contextRef="#ctx0" brushRef="#br0" timeOffset="205742.3">13376 6605 724 0,'0'0'0'0,"-102"123"-11"16,65-28-12-16,25 18-61 0,12-11-107 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2.84167" units="1/deg"/>
          <inkml:channelProperty channel="T" name="resolution" value="1" units="1/dev"/>
        </inkml:channelProperties>
      </inkml:inkSource>
      <inkml:timestamp xml:id="ts0" timeString="2023-05-19T09:39:58.613"/>
    </inkml:context>
    <inkml:brush xml:id="br0">
      <inkml:brushProperty name="width" value="0.05292" units="cm"/>
      <inkml:brushProperty name="height" value="0.05292" units="cm"/>
      <inkml:brushProperty name="color" value="#FF0000"/>
    </inkml:brush>
  </inkml:definitions>
  <inkml:trace contextRef="#ctx0" brushRef="#br0">18704 1913 87 0,'0'0'378'16,"0"0"-355"-16,0 0-22 15,0 0 14-15,0 0-1 16,0 0 19-16,0 0-9 0,-113-61-13 16,99 61 3-16,-5 0-14 15,-8 8 0-15,-2 17 1 16,-5 11-1-16,1 10 0 16,2 4 0-16,4 8 2 15,9 0-4-15,7 3 2 16,11-3 0-16,0-6-4 15,0-10 4-15,21-8 0 16,12-10 0-16,9-9 2 16,6-10-4-16,8-5 2 15,4-11 0-15,2-26-1 16,-3-12 3-16,-4-16-2 16,-8-6 2-16,-13 3 2 0,-17 4 2 15,-15 10-6-15,-2 10 0 16,-13 8 4-16,-18 6-2 15,-6 9-2 1,-4 7 0-16,-3 11-4 0,-6 3 3 16,0 10-27-16,-4 30-11 15,5 11-15-15,2 22-66 16,12 9-10-16</inkml:trace>
  <inkml:trace contextRef="#ctx0" brushRef="#br0" timeOffset="549.69">18425 3542 439 0,'0'0'40'16,"0"0"-31"-16,0 0-2 15,0 0 8-15,0 0 13 16,0 0-18-16,-106 111-8 16,85-47 10-16,6-2-11 15,4-5 3-15,8-13 5 16,3-15-7-16,0-8 6 16,23-5-8-16,6-12 0 15,11-4 0-15,7-4 2 16,6-28-3-16,3-16 1 15,-5-11 0-15,-11-6 8 16,-11-4-8-16,-11 5 0 0,-18 12 5 16,0 12-5-1,-18 11 4-15,-15 6-4 0,-7 6 6 16,-3 6-6 0,5 3 0-16,9 4 0 0,8 0-4 15,11 1-17-15,10-1-33 16,2-8-71-16,32-9-145 15</inkml:trace>
  <inkml:trace contextRef="#ctx0" brushRef="#br0" timeOffset="1484.67">21355 842 141 0,'0'0'43'0,"0"0"-9"15,0 0 8-15,0 0 19 16,0 0 1-16,0 0 3 0,-9-66-27 15,-8 61-17-15,-3 3 0 16,-1 2-3-16,0 0-3 16,-4 0 6-16,-4 13-20 15,-2 13 1-15,-2 8-1 16,1 10 1-16,3 6-2 16,5 4 0-1,5 4 1-15,9-1-3 0,8-5 2 16,2-4 0-16,0-7-2 15,20-4 4-15,9-9-2 16,6-7 0-16,7-9 0 16,4-12-1-16,0 0 1 15,5-23 0-15,-4-15 2 16,-2-14-1-16,-8-6-1 0,-10-2 3 16,-9 2-1-1,-14 4 2-15,-4 10-4 16,-4 6 0-16,-23 7 6 15,-5 6-6-15,1 6 10 16,0 7-10-16,2 6 1 16,3 6-6-16,-1 1 2 0,3 32-31 15,-3 15-44-15,2 7-102 16</inkml:trace>
  <inkml:trace contextRef="#ctx0" brushRef="#br0" timeOffset="2216.23">21434 2340 187 0,'0'0'59'15,"0"0"-41"-15,0 0 21 16,0 0 26-16,0 0 23 15,0 0-41-15,0 0-3 16,-50 14-33-16,21-2-7 0,0 6 6 16,3 4-9-1,-1 2 2-15,3 4-3 0,5 2 1 16,9 2-1-16,5 5 0 16,5-3 0-16,0-2-2 15,13-6 3-15,16-8-1 16,7-6 0-16,7-6 0 15,5-6 0-15,-1 0 0 16,0-8 0-16,-7-15-2 16,-6-4 2-16,-3-12 0 15,-12 2 6-15,-5-4-4 16,-14 2 8-16,0 8-8 0,-4 4 2 16,-25 2 13-1,-6 7-11-15,-4 8 4 0,1 8-4 16,1 2-4-16,-1 0-4 15,5 18 1-15,4 14-16 16,8 6-22-16,6 12-46 16,1 2-95-16</inkml:trace>
  <inkml:trace contextRef="#ctx0" brushRef="#br0" timeOffset="2954.92">21679 4001 69 0,'0'0'374'16,"0"0"-348"-16,0 0-25 15,0 0 20-15,0 0 21 16,0 0 1-16,-45-87-9 0,23 87-8 16,-9 0-4-16,-10 20-22 15,-1 12 0-15,0 5-1 16,3 4 7-16,14 6-6 16,6 1 0-16,13 2 0 15,6-4 0-15,0-2 0 16,21-10 0-16,14-8-2 15,7-8 6-15,7-10-6 16,2-8 2-16,5 0 0 16,-3-12-5-16,-6-13 7 15,-12-8-2-15,-6-3 4 16,-11-2-3-16,-9-2 4 16,-9 4-5-16,0 1 2 0,-4 7 1 15,-19 5-3 1,-8 1-3-16,-5 3-8 0,-1 2-35 15,-5 0-33-15,-5-3-100 16</inkml:trace>
  <inkml:trace contextRef="#ctx0" brushRef="#br0" timeOffset="4331.85">17860 1939 490 0,'0'0'35'0,"0"0"-19"0,0 0-4 16,0 0-12-16,0 0 8 16,0 0-8-16,-77 150 0 15,52-101 0-15,-2-5 0 16,2-5 0-16,2-4 0 15,1-5-2-15,5-12-27 16,6-6-67-16,1-12-64 16</inkml:trace>
  <inkml:trace contextRef="#ctx0" brushRef="#br0" timeOffset="4508.43">17659 2119 427 0,'0'0'66'0,"0"0"-66"16,0 0 0-16,0 0-4 16,0 0 4-16,0 0 0 15,70 108 0-15,-51-87-11 16,1-9-53-16,1-2-47 16,0-10-21-16</inkml:trace>
  <inkml:trace contextRef="#ctx0" brushRef="#br0" timeOffset="4682.68">18020 2198 410 0,'0'0'76'0,"0"0"-76"0,0 0 0 16,0 108-2-16,0-70 4 15,0 4-2-15,0 6 0 16,0 2-4-16,0 0-76 15,0-6-135-15</inkml:trace>
  <inkml:trace contextRef="#ctx0" brushRef="#br0" timeOffset="5142.85">17612 3613 176 0,'0'0'371'0,"0"0"-333"16,0 0-37-16,0 0 5 15,0 0 4-15,0 0-10 16,-113 90 0-16,81-51 0 16,-1-4 4-16,2-2-9 15,4-7-2-15,4-8-10 16,10-5 12-16,9-7-50 16,4-6-73-16,0 0-24 0</inkml:trace>
  <inkml:trace contextRef="#ctx0" brushRef="#br0" timeOffset="5315.38">17448 3657 396 0,'0'0'95'15,"0"0"-77"-15,0 0 1 16,0 0-16-16,0 0 2 16,0 0-4-16,59 86 2 15,-30-65-6-15,0-8 1 16,5-2-49-16,-3-6-17 15,3-5-36-15,-8 0-82 16</inkml:trace>
  <inkml:trace contextRef="#ctx0" brushRef="#br0" timeOffset="5583.59">17795 3738 402 0,'0'0'75'0,"0"0"-74"16,0 0 13-16,0 0-6 15,0 0-3-15,0 0 5 16,54-15-9-16,-37 15 12 16,-3 0-13-16,-5 6 0 15,-5 13 10-15,-4 4-6 0,0 8 15 16,0 7-4 0,-20 2-10-16,-2 4 17 0,0-5-13 15,1-6-7-15,13-9 3 16,8-10-5-1,0-6 0-15,20-8 0 0,24 0-28 16,18-32-24-16,7-19-110 16</inkml:trace>
  <inkml:trace contextRef="#ctx0" brushRef="#br0" timeOffset="6882.95">21801 644 233 0,'0'0'107'16,"0"0"-61"-16,0 0-17 15,0 0 16-15,0 0-8 16,0 0-11-16,0 32-16 16,0 0-8-16,0 4 8 15,2 2-10-15,1 0 0 16,1 0 6-16,-2-4-5 0,0-2-1 16,-2-2 0-16,2-10 4 15,-2-4-4-15,3-5 0 16,0-10 0-16,-3 2-1 15,4-3 1-15,-2 0 0 16,7 0 0-16,4-11-12 16,5-13 5-16,4-2 6 15,-2 6-6-15,-2 6 4 16,-7 6-4-16,-4 8 7 16,-2 0-1-16,-3 0-3 15,2 0 2-15,0 5-5 16,5 12 7-16,3 7 7 15,1-1-7-15,1 2 3 0,-3-1-3 16,-1-3 3 0,2-1-4-16,-1-7 1 0,0 0-11 15,0-8-4-15,2 2-30 16,3-7-57-16,2 0-41 16</inkml:trace>
  <inkml:trace contextRef="#ctx0" brushRef="#br0" timeOffset="7064.64">22460 1005 476 0,'0'0'7'0,"0"0"-7"15,0 0 0-15,34 128 5 16,-27-88-5-16,2 2-2 15,-9-2-47-15,0-7-154 16</inkml:trace>
  <inkml:trace contextRef="#ctx0" brushRef="#br0" timeOffset="8466.27">21494 1041 88 0,'0'0'44'0,"0"0"-22"15,0 0 1-15,0 0 14 16,0 0-10-16,0 0 0 16,0 0-2-16,0-3-2 15,0 3 6-15,0 0-9 16,0 0 12-16,0 0-2 15,0 0-20-15,0 0 2 0,0 0-4 16,15 0-8-16,3 0 9 16,7 0-9-16,2 0 3 15,-4 0 17-15,2 0-17 16,-4 0 3-16,-6-1-6 16,-1-2 4-16,-4 3-5 15,-1 0 1-15,-4 0 0 16,-3 0-4-16,-2 0-1 15,0 0-17-15,0 0-36 16,0 0-12-16,-7 0 10 16,-6 0-70-16</inkml:trace>
  <inkml:trace contextRef="#ctx0" brushRef="#br0" timeOffset="8767.83">21621 1002 228 0,'0'0'65'16,"0"0"-58"-16,0 0 21 15,0 0 7-15,0 0 8 16,0 0-38-16,0 0-1 16,20 9 3-16,-7 4-5 15,5 1 6-15,-5 6 7 16,1-1-14-16,-3-1 4 15,0 1-5-15,-4 0 4 0,-5-1 1 16,0-2-5-16,-2-2 0 16,0 0 6-16,-11-1 2 15,-11 2-3-15,2 0-3 16,-5-1 2-16,12-3-8 16,-5-1-3-16,3-10-146 15</inkml:trace>
  <inkml:trace contextRef="#ctx0" brushRef="#br0" timeOffset="9676.6">21745 2490 320 0,'0'0'53'16,"0"0"-53"-16,0 0 0 15,0 0 14-15,0 0-10 16,0 0 7-16,54 8 17 16,-27-5-18-16,2-2 18 15,2 4-20-15,-2-4-1 16,5-1 3-16,-8 0-8 0,0 0 0 16,-1 0-2-16,-7 0-9 15,-3 0-6-15,-5 0-67 16,-4 0-7-16,1-6-44 15</inkml:trace>
  <inkml:trace contextRef="#ctx0" brushRef="#br0" timeOffset="9952.37">21990 2390 352 0,'0'0'50'0,"0"0"-48"15,0 0-1-15,0 0-1 0,0 0 6 16,0 0 0-16,48 73 13 16,-25-54-19-16,0 0 0 15,-3-4 3-15,-7-1-1 16,-6-2-2-16,-2-2 0 16,-5 2 2-16,0 2-2 15,-12 0 2-15,-10 2-2 16,0-3 2-16,2-2-2 15,3-1 0-15,7-1-32 16,6-6-69-16,4-3-66 16</inkml:trace>
  <inkml:trace contextRef="#ctx0" brushRef="#br0" timeOffset="10416.45">22362 2145 355 0,'0'0'1'15,"0"0"0"-15,40 115 1 16,-26-68-1-16,1 9 7 15,-3 1 10-15,-3-1-5 16,-5-6 3-16,-4-10-15 0,2-10 5 16,3-9 8-16,0-14-10 15,-1-3 2-15,3-4-6 16,1 0 2-16,6-9-2 16,6-18 3-16,2-1 2 15,-1 2-5-15,-6 8-5 16,-1 6 3-16,-6 8 1 15,-4 4 1-15,3 0-5 16,-1 0 5-16,2 15-3 16,3 7 3-16,2 6 9 15,1-1 2-15,1 0-11 16,1-1 3-16,1-4 2 0,1 1-5 16,-2-9-1-16,-1 3-7 15,-2-4-106-15,-3-10-49 16</inkml:trace>
  <inkml:trace contextRef="#ctx0" brushRef="#br0" timeOffset="10719.6">22864 2541 72 0,'0'0'406'0,"0"0"-406"15,0 0 0-15,0 0 2 0,0 0-2 16,0 0 1-16,0-9 4 16,7 28-5-16,2 3 3 15,-5 6 12-15,0 3 12 16,-2 1-16-16,-2 0 0 16,0-1-3-16,0-1-8 15,0-2 6-15,0-2-6 16,0 2 1-16,0-2-2 15,0 0 1-15,7 0-3 16,7 1 0-16,6 0-54 16,-7 4-55-16,-4-6-93 15</inkml:trace>
  <inkml:trace contextRef="#ctx0" brushRef="#br0" timeOffset="11310.01">21926 4259 367 0,'0'0'109'16,"0"0"-109"-16,0 0 2 16,0 0 8-16,135-30-1 15,-79 24 5-15,5-2 0 16,-1 2-13-16,0 0 2 16,-4-2-3-16,-2-1 0 15,-6-2-7-15,-3-7-10 16,-5 0-30-16,-11 2-66 15,-6-4-20-15</inkml:trace>
  <inkml:trace contextRef="#ctx0" brushRef="#br0" timeOffset="11587.31">22539 3959 26 0,'0'0'319'0,"0"0"-296"16,0 0-23-16,0 0 0 15,0 0 5-15,0 0-2 16,0 0 9-16,114 75 10 16,-88-46-22-16,-2-1 11 15,-3-6 7-15,-6-3-10 16,-6-3 7-16,-9-3-15 0,0 1 0 16,0 0 11-16,-16 6-3 15,-17 5 8-15,-7-2-10 16,-1-1-4-16,2-5-1 15,7-4-1-15,10-5-15 16,11-6-18-16,11-2-82 16,0 0-109-16</inkml:trace>
  <inkml:trace contextRef="#ctx0" brushRef="#br0" timeOffset="12281.57">23058 3662 365 0,'0'0'181'0,"0"0"-177"15,0 0-4-15,0 0 0 16,11 120 8-16,-7-54-3 16,-4 6 4-16,0 0-2 15,0 0-6-15,-2-4 9 16,-4-9-10-16,6-15 0 15,0-16 4-15,0-12-4 0,4-9 0 16,4-7 0 0,4 0 3-16,1-7-9 0,5-21 6 15,2-6 0-15,-4-2 8 16,-3 8-8-16,-4 12 0 16,-6 10-1-16,-1 6 4 15,-2 0-2-15,0 0-1 16,4 6-8-16,3 14 6 15,3 8 2-15,2 2 2 16,-3 0-1-16,-1-2 2 16,2-3-1-16,-6-4-2 15,1-5 0-15,-3-5-6 16,0-2-16-16,0-5-13 16,5 0-27-16,-2-4-85 0,1 0-75 15</inkml:trace>
  <inkml:trace contextRef="#ctx0" brushRef="#br0" timeOffset="12733.15">23403 4175 278 0,'0'0'202'0,"0"0"-202"0,0 0 0 15,0 0-1-15,0 0 2 16,0 0 6-16,98-16-7 16,-87 32 0-16,-6 1 1 15,-3 8 1-15,-2 0 17 16,0 6-14-16,0-1-2 16,-4 1 0-16,-6-4-3 15,4-4 0-15,2-6-3 16,1-1 3-16,3-5-5 15,0-5 0-15,0-1 1 16,18-1-1-16,4-2-6 16,7 1-9-16,0 1 15 0,-4 0-17 15,-6 3 22 1,-7 6-1-16,-7-1 3 0,-5 2 6 16,0 0 2-16,-11 2 10 15,-14 0 18 1,0 0-20-16,-4-2 0 0,-4 0-8 15,2-4-6-15,0-1-3 16,-1-3-1-16,8-3-12 16,9-3-24-16,7 0-86 15,8-16-89-15</inkml:trace>
  <inkml:trace contextRef="#ctx0" brushRef="#br0" timeOffset="14348.66">23975 4066 51 0,'0'0'226'16,"0"0"-215"-16,0 0-1 15,0 0 8-15,0 0 24 16,0 0-13-16,-42 0-1 0,42 0 0 16,0 0-9-16,0 0 3 15,0-6 26-15,14-13-22 16,10-9 2-16,12-7-20 15,6-5-6-15,7-6 27 16,2-4-16-16,5-6-11 16,0-4 7-16,2-3-8 15,0 1-1-15,-3 6 0 16,1 4 3-16,-9 7-4 16,-9 10 1-16,-7 9 0 15,-8 6 1-15,-4 4 0 16,-5 3-1-16,-1 6 0 15,-4-1-4-15,-4 1 3 16,-3 1-21-16,-2 0-9 16,0 0 3-16,0 0-52 0,0-2-70 15</inkml:trace>
  <inkml:trace contextRef="#ctx0" brushRef="#br0" timeOffset="15235.13">23526 2642 278 0,'0'0'52'15,"0"0"-49"-15,0 0 5 16,0 0 11-16,0 0 10 16,0 0-4-16,102-21-1 0,-69 21-23 15,8 2 3-15,3 7 5 16,8 4-8-16,6-6 3 16,6-1 6-16,3-1-7 15,-2-5 22-15,-5 0-19 16,-7 0-5-16,-13 0 6 15,-11 0-5-15,-11 0-1 16,-9 0-1-16,-7 0-2 16,-2 0-3-16,0 0-35 15,0 0-27-15,-16 0-76 0</inkml:trace>
  <inkml:trace contextRef="#ctx0" brushRef="#br0" timeOffset="15966.92">23073 1045 222 0,'0'0'26'0,"0"0"-5"0,0 0-2 16,0 0 6-16,0 0 8 15,0 0-14-15,0-15 10 16,0 15-17-16,0 0-4 16,0 8 1-16,12 9 2 15,12 2 28-15,12 8-17 16,6 7-11-16,10 4 12 16,8 10-19-16,2 6 2 15,5 7 6-15,-3 4-11 16,-1 4 8-16,-3 0-9 15,0 2 1-15,3-5 4 16,3-4-3-16,5-6-2 0,3-4 4 16,-3-4-2-16,-6-5-1 15,-11-3-1-15,-12-6 0 16,-9-4-2-16,-6-6 2 16,-7-7 0-16,-9-8-1 15,-2-5 3-15,-7 0-2 16,1-2 0-16,-3-2 1 15,2 0-6-15,0 0-1 16,3 0-26-16,-3-12-34 16,-2-14-102-16</inkml:trace>
  <inkml:trace contextRef="#ctx0" brushRef="#br0" timeOffset="16952.18">25364 1994 291 0,'0'0'26'0,"0"0"-5"16,-145-81-14-16,100 69 42 15,3 6 14-15,0 6-36 16,-1 0 1-16,-1 0-15 16,-5 18-10-16,0 6 12 15,-5 10-12-15,3 8 6 16,5 8 1-16,0 6-8 16,11 1 4-16,2-1 0 15,8 1-4-15,3 4 13 16,4 3-14-16,5 2 2 15,4 5 7-15,4-1-10 0,5 3 4 16,0-2-4 0,0-3 0-16,19 0 1 0,7-6-1 15,6-2 0-15,5-4 1 16,5-3 2-16,8-5-5 16,-4-7 2-16,3-3 0 15,-7-6 1-15,1-7-1 16,1-7-1-16,4-4 0 15,2-5 0-15,6-9 1 16,4 0-2-16,7 0 2 16,0-15-7-16,2-13 7 15,-4-8-7-15,-3-6 3 16,1-6-8-16,-3-4 7 16,-2-5 4-16,-3-1 1 0,-4-4-3 15,-1-8 3 1,-4-6 0-16,-6-4 1 0,-4-4 1 15,-14-1-2-15,-12 1 0 16,-10 6 0-16,0 3 3 16,-12 10 0-16,-19 1-3 15,-13 4 8-15,-6 1 0 16,-4 7 9-16,-1 8 2 16,2 7-7-16,-1 12 9 15,0 6-21-15,4 13 0 16,0 6-1-16,4 0-3 15,1 18-17-15,9 12-36 16,-3 1-49-16,-4-1-152 16</inkml:trace>
  <inkml:trace contextRef="#ctx0" brushRef="#br0" timeOffset="18179.86">24922 1532 321 0,'0'0'171'15,"0"0"-171"-15,0 0 8 16,0 0-10-16,0 0 2 16,114 18 0-16,-70-10 19 0,6-2-12 15,-4-1 6 1,4-4-6-16,-1-1-4 0,-1 0 7 16,0 0-10-16,-6 0-4 15,-3 0 2-15,-4-10-37 16,-9 0-26-16,-6-8-84 15,-11-8-52-15</inkml:trace>
  <inkml:trace contextRef="#ctx0" brushRef="#br0" timeOffset="18482.71">25460 1235 282 0,'0'0'55'15,"0"0"-55"-15,0 0-7 16,0 0 7-16,0 0 3 16,0 0-1-16,154 126 0 15,-104-92 6-15,-2-3-5 16,-9-1 13-16,-14-4-6 16,-12-2 13-16,-13-3-10 15,-6 4-10-15,-30-1 9 16,-10-2 20-16,-6-1-10 15,3-4-6-15,11-3-16 16,7-1 0-16,8-2-4 16,10-5 3-16,5 2-32 0,8-8-102 15</inkml:trace>
  <inkml:trace contextRef="#ctx0" brushRef="#br0" timeOffset="19781.99">26493 1177 327 0,'0'0'45'0,"0"0"-7"16,0 0 9-16,0 0-16 16,0 0 17-16,0 0-17 15,-33-31-16-15,16 34 0 16,-10 23-14-16,-7 7-1 15,3 10 0-15,7 1 1 0,5 0-2 16,15 0 1 0,4 0 0-16,0 0-3 0,23 1 4 15,10-5-1-15,7-4 0 16,7-7 3-16,1-6-5 16,4-10 2-16,0-7 0 15,-6-6-3-15,-3 0 3 16,-8-27-4-16,-6-13 3 15,-7-8 2-15,-13-11 7 16,-9 0-8-16,-4-2 0 16,-27 3 8-16,-6 6-8 15,0 10 7-15,-1 8-2 16,1 9-1-16,-2 12-8 16,8 9 2-16,-7 4-52 0,3-6-172 15</inkml:trace>
  <inkml:trace contextRef="#ctx0" brushRef="#br0" timeOffset="23085.63">24700 4496 501 0,'0'0'17'15,"0"0"-17"-15,0 0-3 16,-9-120 3-16,11 76 2 15,3-4 3-15,-5-1 3 16,0 6-1-16,-9 8 15 16,-16 5-12-16,1 1 4 0,-1 5 10 15,6 3-20-15,-2 5-2 16,3-1-2-16,5 6 3 16,0 0-3-16,3 5 0 15,8 6 0-15,0 0-1 16,2 0 1-16,0 0-5 15,0 9-1-15,0 18 6 16,0 18-1-16,0 13 1 16,18 12 0-16,6 10-1 15,5 8 2-15,8 9-1 16,-4 4 0-16,-4 4 3 16,-10-1-5-16,-12-9 2 15,-7-7 0-15,0-12 0 0,-11-8 2 16,-12-4-2-1,-6-11 0-15,0-9 4 0,-6-8-5 16,-5-10 1-16,-6-6 0 16,-10-12-2-16,0-8 2 15,-2 0-3-15,2-6 3 16,12-19 0-16,11-6 5 16,8-4-5-16,14-2 0 15,6-2 2-15,5-1-2 16,0 2 0-16,20-2-4 15,11 2-12-15,11 2-4 16,6 0-34-16,3 4-44 16,2 0-75-16</inkml:trace>
  <inkml:trace contextRef="#ctx0" brushRef="#br0" timeOffset="23451.64">25119 3814 480 0,'0'0'17'0,"0"0"-11"15,0 0-5 1,0 0-1-16,0 0 6 0,0 0-5 16,-41 86-1-16,24-4 7 15,-5 20-6-15,-1 9 8 16,1 3 7-16,4-2 3 16,5-7-2-16,8-14-15 15,5-10-2-15,0-13 0 16,5-14 1-16,17-11-5 15,5-11-14-15,2-9-28 16,0-9-24-16,0-11-108 16</inkml:trace>
  <inkml:trace contextRef="#ctx0" brushRef="#br0" timeOffset="24597.91">25495 4070 391 0,'0'0'68'0,"0"0"-39"16,0 0 8-16,0 0 6 16,0 0-15-16,0 0 11 15,0-42-36-15,0 42-2 16,0 0-1-16,0 26-1 15,-11 21 1-15,-4 13 0 16,2 8 2-16,-1 6-3 16,3-10 1-16,9-8 0 0,2-13-3 15,0-17 5 1,13-11-2-16,11-12 0 0,5-3-1 16,5-8-5-1,3-22 4-15,-3-8-4 0,-7-7 4 16,-5-2-10-1,-9 0 1-15,1 0 1 0,-5 8 10 16,-5 5-7-16,-2 10 7 16,0 12 0-16,-2 4-1 15,0 8 1-15,0 0 0 16,0 1-4-16,0 28 2 16,0 8-3-16,0 11 5 15,0 2 0-15,0-1-1 16,0-5 3-16,0-5-2 15,0-10 0-15,16-4 1 0,4-11-3 16,0-7 2 0,1-3 0-16,-2-4-2 0,-3 0 2 15,-1-14 0-15,-1-13 8 16,-3-10-4-16,-5-7-1 16,0-2-3-16,-4-1 0 15,-2 6 1-15,0 5 1 16,0 3-4-16,0 4 2 15,0 7 0-15,-2 1-3 16,-4 9-1-16,4 6-44 16,2 5-18-16,0 1-66 15,0 0-79-15</inkml:trace>
  <inkml:trace contextRef="#ctx0" brushRef="#br0" timeOffset="26266.42">23510 788 281 0,'0'0'77'0,"0"0"-43"16,0 0-23-16,0 0-11 15,0 0 4-15,0 0 11 16,-2 114 19-16,6-64-12 16,3-4 2-16,0-2-17 15,-1-8-4-15,1-6 13 16,0-7-16-16,0-8 4 15,-3-6-4-15,0-7 3 0,1-2 0 16,-3 0-3-16,2 0 0 16,4 0 4-16,2 0-1 15,1-18 3-15,3-4-6 16,-1-4 2-16,1 1 0 16,-5 5-2-16,-1 7 0 15,-1 4-2-15,-2 8 4 16,1 1-4-16,3 0 0 15,0 14-1-15,2 13-3 16,0 5 4-16,0 0 2 0,-1-2 2 16,0-1 0-1,-1-3-2-15,3-8 0 16,-4-3 1-16,1-4-2 0,1-5 1 16,-2-4 0-16,-3-2 0 15,3 0 3-15,2 0 1 16,-2-10-4-16,3-10 1 15,-3-7 6-15,-2-2-7 16,-2-4 0-16,-1 1-1 16,-1-1 2-16,-2 0-2 15,0 4-14-15,0 2-17 16,0 6 8-16,0 7-26 16,0 1-37-16,0 3-29 15</inkml:trace>
  <inkml:trace contextRef="#ctx0" brushRef="#br0" timeOffset="26668.05">23938 663 149 0,'0'0'132'0,"0"0"-121"16,0 0-3-16,0 0 9 0,0 0 17 15,0 0 18-15,103-60-48 16,-90 60 1-16,-5 2-1 16,2 12-3-16,-8 3 16 15,0 0 5-15,-2 1-3 16,0 5 7-16,0 0-22 15,0 2 3-15,-6 2 5 16,-2-8-4-16,4 3-1 16,2-6-7-16,2-2 1 15,0 2-2-15,0-5 1 16,0-1 0-16,11 1-1 16,9-5 3-16,9-2-6 15,4-2-12-15,3-2-64 16,-3 0-92-16</inkml:trace>
  <inkml:trace contextRef="#ctx0" brushRef="#br0" timeOffset="27068.75">24290 1245 267 0,'0'0'171'0,"0"0"-169"15,0 0 5-15,0 0 19 16,0 0-8-16,-7 110 2 16,7-79-16-16,0 4-2 15,0 2 1-15,0 3-3 16,0 4-1-16,0-4-17 0,0 2-134 15</inkml:trace>
  <inkml:trace contextRef="#ctx0" brushRef="#br0" timeOffset="28004.04">23960 648 136 0,'0'0'66'16,"0"0"-9"-16,0 0-25 16,0 0-6-16,0 0 7 15,0 0 7-15,-67-45-9 16,63 41 3-16,4 1-16 16,0 3 4-16,0 0-11 15,0 0-7-15,0 0-8 16,0 0 1-16,9 0 3 0,16 0 6 15,1 0-6 1,0 0 0-16,-5 0 1 0,-3 5 2 16,-7 7-4-16,3 5 1 15,-6-2 0-15,5 6-2 16,1 1 2-16,-1-2 0 16,-2 2 0-16,-4 0 0 15,-5 2 0-15,-2 0-1 16,0 0 1-16,0-4-2 15,0-4 2-15,5-6 0 16,1-4 0-16,3-6 3 16,5 0-7-16,-1 0 4 15,7 0 0-15,-2 0-11 16,2 0-12-16,0 0-75 0,-13 10-88 16</inkml:trace>
  <inkml:trace contextRef="#ctx0" brushRef="#br0" timeOffset="28619.59">23534 1958 405 0,'0'0'61'0,"0"0"-57"16,0 0-7-16,0 0 3 16,0 0 0-16,0 0 1 15,-35 138 0-15,35-96-1 0,0-9 2 16,0-2 0-16,0-9 3 16,9-8-5-16,4-8 0 15,3-4 1-15,0-2-1 16,-1 0 0-16,3-20 5 15,-5-8 3-15,-1-1 1 16,-6 4-9-16,-4 4 0 16,-2 11 4-16,0 8 4 15,0 2 7-15,0 0-8 16,0 2-4-16,0 18-2 16,0 4-1-16,0 4 0 15,0-4-1-15,0-6 1 16,9-6 0-16,3-2 1 0,-4-6 2 15,-1-1-2 1,-1-3-1-16,-1 0 0 0,2 0-1 16,0 0 1-16,1-10-6 15,4 2-47-15,-3 5-100 16,-3 3-59-16</inkml:trace>
  <inkml:trace contextRef="#ctx0" brushRef="#br0" timeOffset="28916.92">23873 2233 359 0,'0'0'77'16,"0"0"-77"-16,0 0 0 16,0 0 13-16,0 0-7 15,0 0 9-15,0-21-1 16,0 21-9-16,0 4-4 15,0 12 4-15,0 5 9 16,0 3 9-16,0 3-20 16,0-4-3-16,0 2 0 15,0-3 4-15,0-2-4 16,0 0 0-16,-4 0 0 16,-3 3-2-16,3-4 2 15,0 1-15-15,4-3-73 16,0-2-102-16</inkml:trace>
  <inkml:trace contextRef="#ctx0" brushRef="#br0" timeOffset="29549.72">23702 3371 445 0,'0'0'34'16,"0"0"-33"-16,0 0-1 16,0 0 1-16,0 0-2 15,0 0 1-15,-7 80 0 16,7-42-1-16,0 2 2 16,0-2-1-16,0 2 0 15,14-8 3-15,1-5-3 16,5-11 0-16,-2-14 0 0,0-2-6 15,2-5 4 1,-3-29 2-16,1-8 0 0,-2-10 0 16,-5 3-2-16,-2 12-4 15,-5 7 6-15,-2 13 1 16,-2 8 0-16,0 7-2 16,0 2 0-16,0 0-4 15,3 0 5-15,4 16 0 16,2 4 0-16,4-4 4 15,3-2-2-15,-3-3-2 16,3-6 3-16,-3-3-1 16,-5-2 12-16,4 0-6 15,-3 0 2-15,2-7 18 16,-4-14-11-16,2-1-12 0,-1-2-4 16,2 2 1-16,1 1-4 15,-1 6-50-15,4 7-61 16,-1 8-56-16</inkml:trace>
  <inkml:trace contextRef="#ctx0" brushRef="#br0" timeOffset="29969.33">24292 3421 38 0,'0'0'345'0,"0"0"-345"15,0 0-12-15,0 0 12 16,0 0 3-16,0 0-2 16,23-44 3-16,-8 44-5 15,1 0 2-15,-3 0-1 16,-2 0 0-16,-2 0 4 16,-4 12-8-16,-3 1 3 15,-2 6-4-15,0 1 0 16,0 2 2-16,0-1 3 15,-12-7 0-15,6 1 1 16,1-7 1-16,3-4-2 16,2-2 0-16,0-2-1 15,0 0 4-15,0 0-3 0,0 0 1 16,0 0 0-16,0 7 1 16,0 1 0-16,0 7-2 15,0 3 22-15,0 2-8 16,0 2-3-16,-8-1 12 15,-11 3-17-15,0-4 2 16,-1 0-8-16,1-2-5 16,8-9-19-16,5 0-143 15</inkml:trace>
  <inkml:trace contextRef="#ctx0" brushRef="#br0" timeOffset="31844.46">26190 4535 273 0,'0'0'118'0,"0"0"-70"16,0 0-20-16,0 0 9 0,0 0-12 15,0 0-22-15,-24 32 11 16,19 3 10-16,3 1-13 16,2-7 6-16,0 0-15 15,0-5 1-15,0-2-3 16,0-4 4-16,0 0-4 15,0-2 0-15,-2 0-8 16,0-3-14-16,2-4-76 16,0-9-141-16</inkml:trace>
  <inkml:trace contextRef="#ctx0" brushRef="#br0" timeOffset="32318.54">26351 3842 465 0,'0'0'16'0,"0"0"-7"15,0 0-6-15,0 0 1 16,0 0 10-16,0 0-9 15,20 82 9-15,-11-30 6 16,0 10-20-16,-3 4 6 16,-1 7 10-16,-5-2-13 15,0 0 4-15,0-6-7 0,0-13 0 16,0-10 0-16,2-13 0 16,7-10 0-16,2-10 0 15,2-6 3-15,5-3-8 16,3-3 2-16,3-18 3 15,5-5 1-15,-7 1-1 16,-4 7-1-16,-9 9 1 16,-7 8 0-16,0 1-4 15,-2 0 4-15,7 0-5 16,0 18 0-16,4 2 7 16,-2 5-2-16,-1 3 0 15,0-2 4-15,-2 1-5 16,-2 0 1-16,1-3-11 15,1-1-39-15,6-4-93 16,-3-7-59-16</inkml:trace>
  <inkml:trace contextRef="#ctx0" brushRef="#br0" timeOffset="32488.55">26912 4592 476 0,'0'0'12'16,"0"0"-12"-16,0 0-1 16,0 0-3-16,0 0 4 15,-18 124-7-15,18-96-36 16,0 2-113-16</inkml:trace>
  <inkml:trace contextRef="#ctx0" brushRef="#br0" timeOffset="32884.79">27303 4281 539 0,'0'0'14'15,"0"0"-12"-15,0 0 7 16,0 0-4-16,0 0 3 15,0 0 19-15,13 95-18 16,0-58-2-16,3-1-7 16,-3-3 0-16,1-1 0 15,-8-7 0-15,-2 2-1 0,-4-3-21 16,0-5-36-16,-2-6-36 16,-16-9-145-16</inkml:trace>
  <inkml:trace contextRef="#ctx0" brushRef="#br0" timeOffset="33038.06">27218 4476 438 0,'0'0'37'16,"0"0"-30"-16,0 0-11 16,0 0 6-16,0 0-2 15,0 0 0-15,122 2-32 16,-73-2-141-16</inkml:trace>
  <inkml:trace contextRef="#ctx0" brushRef="#br0" timeOffset="33550.31">27879 4215 489 0,'0'0'13'0,"0"0"-9"15,0 0 3-15,0 0-7 16,0 0 1-16,0 0 10 16,-17 136-5-16,9-74 2 15,4-2-4-15,2-4-3 16,2-6 12-16,0-7-13 0,4-11 0 16,14-10 4-16,1-10-1 15,0-10-2-15,4-2-1 16,6-8 0-16,2-26 14 15,0-10-14-15,-2-10-6 16,-6-3 0-16,-10 3-19 16,-7 10 19-16,-6 14 2 15,0 14 4-15,0 9-1 16,0 7 3-16,0 0 2 16,0 27-4-16,0 11 0 15,0 8 0-15,0 3 0 16,2-8 3-16,21-2 2 15,-1-11-4-15,0-8 1 16,-4-6 11-16,-5-10-13 16,-3-4 6-16,-4 0 3 0,-2-14 13 15,3-18 33-15,0-10-55 16,0 2 0-16,-3 2-1 16,-2 4 1-16,0 9-11 15,1 7-24-15,1 8-24 16,8 8-30-16,-2 2-163 15</inkml:trace>
  <inkml:trace contextRef="#ctx0" brushRef="#br0" timeOffset="33866.93">28592 4594 532 0,'0'0'9'16,"0"0"1"-16,0 0-14 16,0 0 8-16,0 0 8 15,0 0-8-15,112-66-4 16,-110 77 5-16,-2 11-3 16,0 9 16-16,0 5-1 15,-17 3-10-15,-4 3 6 16,3-3-13-16,5-1 0 0,7-4 0 15,3-3 3-15,3-8-4 16,0-2 1-16,7-7-9 16,10-5 8-16,10-4-39 15,8-5-41-15,6 0-164 16</inkml:trace>
  <inkml:trace contextRef="#ctx0" brushRef="#br0" timeOffset="34418.42">29154 4044 510 0,'0'0'75'15,"0"0"-75"-15,0 0-2 0,0 0 0 16,0 0 4-1,0 0 6-15,-14 163 2 0,14-91-10 16,0 2 10-16,0-4-10 16,0-5 0-16,12-14-2 15,1-8 5-15,-2-15-3 16,-2-10 0-16,-2-10 1 16,-5-6-3-16,2-2 2 15,1 0-1-15,9-6 1 16,5-10 6-16,1-2-4 15,1 4-2-15,-8 6 0 16,-5 8-9-16,-3 0 6 16,2 0-7-16,-3 10 9 15,5 13 2-15,3 2 4 0,1 2-5 16,2 0 2-16,1 1-2 16,2-2 0-1,2 0-4-15,2-2-16 0,1-5-59 16,0-2-76-16</inkml:trace>
  <inkml:trace contextRef="#ctx0" brushRef="#br0" timeOffset="34770.75">29713 4688 425 0,'0'0'50'0,"0"0"-43"15,0 0-7-15,0 0 4 16,0 0-4-16,0 0 0 16,65-27-5-16,-65 30 4 15,0 17 1-15,-5 5 15 16,-11 4 2-16,1 3-3 15,1-1 17-15,6-1-27 16,3-2 3-16,3-1 8 16,2 0-12-16,0-5 1 15,2-4-4-15,13-2 1 0,8-6-9 16,4-4-10-16,2-5-47 16,6-1-22-16,1 0-104 15</inkml:trace>
  <inkml:trace contextRef="#ctx0" brushRef="#br0" timeOffset="35016.48">30201 4298 529 0,'0'0'51'0,"0"0"-51"15,0 0-1-15,0 0 1 0,0 0 18 16,80 143-5 0,-55-91-1-16,-3-2-12 0,-5-1 3 15,-3-7-3 1,-7-4 0-16,-1-3-3 0,-4-8-22 16,1-7-75-16,-3-6-103 15</inkml:trace>
  <inkml:trace contextRef="#ctx0" brushRef="#br0" timeOffset="35176.65">30237 4556 312 0,'0'0'160'0,"0"0"-160"16,0 0-22-16,0 0 21 15,0 0-5-15,0 0-35 16,93 0-79-16,-51 0-74 15</inkml:trace>
  <inkml:trace contextRef="#ctx0" brushRef="#br0" timeOffset="35649.74">30684 4332 181 0,'0'0'202'0,"0"0"-196"16,0 0-6-16,0 0 0 0,0 0 26 15,0 0-2-15,4 127 7 16,2-75-11-16,-2 3-1 16,3-4 8-16,-1-4-20 15,6-8 0-15,-1-10-1 16,-1-7-4-16,2-8 1 16,-3-10-3-16,4-4 0 15,5 0 1-15,4-21-1 16,2-16 0-16,1-7-17 15,-7-4-9-15,-7-2 13 16,1 4-1-16,-6 9 9 16,-2 11-1-16,-1 12 8 15,-3 10-2-15,0 4 7 16,2 0-2-16,2 27-5 0,3 7 17 16,4 3-17-16,2 2 10 15,6-5-9-15,-2-6-1 16,1-8 7-16,-5-6-4 15,1-8 8-15,-5-6-3 16,-1 0 1-16,4-6 27 16,-1-19-6-16,3-8-22 15,-1-5-2-15,-3 2-5 16,4 4-2-16,-5 6-25 16,2 8-37-16,3 9-23 15,-8 7-132-15</inkml:trace>
  <inkml:trace contextRef="#ctx0" brushRef="#br0" timeOffset="36065.67">31390 4648 403 0,'0'0'17'0,"0"0"-1"15,0 0 23-15,0 0-2 16,0 0-1-16,0 0-34 16,79-37 0-16,-77 37-2 15,-2 0 5-15,0 17-4 0,0 3 5 16,0 2-5-16,-6 0 7 16,-2 2-8-16,4-2 0 15,0 1 0-15,-1 0 4 16,5-3-6-16,0-4 2 15,0-4 0-15,0-6-8 16,9 1-3-16,13-5-7 16,5-2 0-16,4 1-4 15,-2 2 13-15,-4-1 2 16,-8-1 7-16,-5 4-5 16,-10 0 5-16,-2 4-1 15,0 0-2-15,0 1 6 16,0 2 2-16,-4-2-5 15,-10 1-6-15,8-1-7 16,6 0-140-16</inkml:trace>
  <inkml:trace contextRef="#ctx0" brushRef="#br0" timeOffset="36515.66">31752 4121 462 0,'0'0'0'15,"0"0"10"1,0 0-7-16,13 130 22 0,1-68 10 16,6 7-5-16,2-3-13 15,-4-8-2-15,-5-8-15 16,-4-10 2-16,-2-10 2 15,1-6-4-15,-1-8 0 16,5-9 3-16,-2-2 2 16,9-5-6-16,4 0 1 15,6-14 0-15,5-8-1 16,-3 0-2-16,-6 6 3 16,-7 8-2-16,-9 4 8 15,-7 4-3-15,0 0-3 0,2 6 0 16,0 16 20-1,6 4-11-15,-1 6 0 16,-3 0-2-16,4 0-4 0,-4-4 0 16,1-1-3-16,-1-4 0 15,1-2-9-15,2-8-8 16,0-3-36-16,4-7-19 16,3-3-100-16</inkml:trace>
  <inkml:trace contextRef="#ctx0" brushRef="#br0" timeOffset="37448.94">32331 4711 301 0,'0'0'142'16,"0"0"-101"-16,0 0-13 16,0 0 5-16,0 0-6 15,0 0-26-15,20-57-1 0,-11 51 0 16,2 0 4-16,0 2-5 15,1 2 1-15,-2 2 0 16,-1 0-6-16,-2 0 6 16,0 6-1-16,-5 8-1 15,-2 2 4-15,0 2 1 16,0 1-3-16,0 0 0 16,-6 1 0-16,1 0 0 15,5-2 0-15,0 0 0 16,0-4 3-16,13-1-4 15,3-3 1-15,-3-3 0 16,-4-1-3-16,0 0 3 16,-2 1 0-16,-3 4 0 15,1 3 4-15,-3 4-6 0,-2 3 2 16,0-4 0-16,0 4-1 16,-2-4 3-16,-14 2-2 15,0-5 0-15,-4 2 3 16,-4 0-7-16,-5-2-17 15,9-1-69-15,5-10-90 16</inkml:trace>
  <inkml:trace contextRef="#ctx0" brushRef="#br0" timeOffset="37733.35">32625 3928 359 0,'0'0'0'16,"107"182"31"-16,-53-65 32 15,-16 9-15-15,-21 6 8 16,-17 0-28-16,-27 5-6 15,-44-5-2-15,-20-5-20 16,-9-5 1-16,0-12-1 16,8-5-1-16,12-13-15 0,22-14-77 15,7-10-146 1</inkml:trace>
  <inkml:trace contextRef="#ctx0" brushRef="#br0" timeOffset="39898.76">12271 4198 405 0,'0'0'33'16,"0"0"-8"-16,0 0 5 16,0 0-16-16,0 0-7 0,0 0 20 15,8 88 5-15,-2-17-11 16,3 7-4-16,-1 3-11 16,0-3 10-16,-2-8-16 15,1-10 1-15,-5-12 3 16,0-11-4-16,0-12 0 15,4-11 0-15,-2-8 2 16,2-6-7-16,5 0 5 16,10-9 0-16,8-25 6 15,4-9-2-15,2-8-4 16,1 0 0-16,-5 7 1 16,-2 8-5-16,0 10 4 15,-2 9 0-15,-7 9-1 16,0 8 1-16,-2 0 0 0,-3 11 0 15,6 16 0 1,-9 10 0-16,0 6 0 0,-3-2 0 16,-5 3 5-16,0 0-4 15,2-2-1-15,-2 1 0 16,0-3-16-16,-1-2-28 16,-3-6-67-16,0-4-48 15</inkml:trace>
  <inkml:trace contextRef="#ctx0" brushRef="#br0" timeOffset="40316.87">13063 5229 436 0,'0'0'33'16,"0"0"-21"-16,0 0-9 16,0-116 16-16,2 76 20 15,9 6-24-15,2 6-1 0,-2 3-6 16,-1 12-6-1,-4 3 3-15,-1 4-4 0,-3 3 0 16,0 3 5-16,0 0-6 16,4 7 0-16,4 16 2 15,3 6 1-15,3 5 11 16,1 3-14-16,2-4 0 16,-4-3 0-16,-1 2 1 15,-1-4-2-15,1-4-1 16,-4-2-35-16,1-5-23 15,-1-5-43-15,-2-5-50 16</inkml:trace>
  <inkml:trace contextRef="#ctx0" brushRef="#br0" timeOffset="40740.82">13653 4493 478 0,'0'0'85'15,"0"0"-74"-15,0 0 7 16,114-52-6-16,-52 37 13 15,3 6-7-15,3 3-17 16,-3 6 2-16,-5 0-3 16,-8 0-9-16,-15 0-17 0,-14 12-33 15,-17 8-50-15,-6 4-146 16</inkml:trace>
  <inkml:trace contextRef="#ctx0" brushRef="#br0" timeOffset="40894.62">13754 4836 483 0,'0'0'6'0,"0"0"-6"15,0 0 0-15,0 0 3 16,154 32-2-16,-71-32 3 16,11-20-4-16,11-8-145 15</inkml:trace>
  <inkml:trace contextRef="#ctx0" brushRef="#br0" timeOffset="59231.86">1379 2524 160 0,'0'0'17'16,"0"0"2"-16,0 0 4 16,0 0-8-16,0 0-2 15,0 0 2-15,0 0-5 16,-21-10 7-16,21 9 8 15,0-2 10-15,-4-3 18 16,0 3-19-16,0 0-22 16,-1 3-1-16,2 0-10 15,1 0-1-15,0 0 0 0,-3 15 0 16,-3 14 5-16,-1 20-5 16,-3 11 1-16,2 10 1 15,3 5-2-15,5 2 0 16,2-5 0-16,0-5 3 15,0-8-4-15,4-4 1 16,7-10 0-16,3-3 2 16,-3-7-2-16,0-5 0 15,0-4-1-15,-4-3 5 16,-1-5-7-16,3-6 3 16,-2-6 0-16,-2 0-2 15,-1-4 2-15,0-2 0 16,1 2-1-16,-3-2 3 0,6 1-3 15,4 3 1-15,5-1 0 16,12-2 6-16,12-1-5 16,12 0-1-16,13 0 0 15,11-8 0-15,10-14 5 16,11-3-5-16,2-8 4 16,3-2 5-16,6 0-7 15,3 1-2-15,8 4 0 16,7 2 4-16,-5 2-4 15,10 2 0-15,-1 4 0 0,5 2-3 16,6-5 5 0,-3 1-2-16,-1-4 0 0,-2-3 2 15,-7-2-3-15,-2 1 1 16,0 0 0 0,-2 0 3-16,1 3-2 0,-7 4-1 15,-14 1 0-15,-14 6 4 16,-13 2-4-16,-2 4 0 15,-1 1 0-15,4 2 1 16,5 1-1-16,3-2 0 16,4-4 0-16,1 0 3 15,-1-3-3-15,-6 1 0 16,-8 5 0-16,-5-2 0 16,-11 5 1-16,-9 3-1 0,-2-5 0 15,-1 1 3 1,4 4-4-16,3-4 1 0,10 2 0 15,11-1-1-15,4 0 1 16,9 3 0 0,-3 3 0-16,-2 0 3 0,-6 0-5 15,-5 0 2-15,-5 0 0 16,-9 0-1-16,-1 0 1 16,-8 0 0-16,-2 0 0 15,-2-3 4-15,-1-4-6 16,4 4 2-16,0-4 0 15,0 3 1-15,-6 2-1 16,1 0 0-16,-3 2-1 16,-1 0 4-16,-6 0-5 15,-2 0 2-15,-1 0 0 0,-3 0-1 16,0 0 1-16,0 0 0 16,4 0-1-16,2 0 4 15,3 0-4-15,2-2 1 16,5 2 0-16,1 0-1 15,6 0 1-15,-3 0 0 16,-5 0 0-16,-6 0 2 16,-9 0-3-16,-4 0 1 15,-5 0 0-15,2 4-2 16,5 0 2-16,4 1 0 16,4-4-1-16,8-1 3 15,3 0-3-15,4 0 1 0,1 0 0 16,2 0-2-1,-3 0 2-15,-6 3 0 0,-6-2 0 16,-9 1-2-16,-5 0-1 16,-1 0 3-16,-3-2 0 15,3 3 0-15,-2-2 0 16,2 4 0-16,4-2-2 16,4 3 6-16,2-2-6 15,5 3 2-15,-1-3 0 16,4-3-2-16,-1 1 2 15,-2 1 0-15,3-3 0 16,-6 0 3-16,3 0-4 16,-3 0 1-16,-2 0 0 15,1 1-2-15,-5 3 2 16,4 0 0-16,-2-1-2 16,3-1 6-16,1-1-6 0,6 1 2 15,3-2 0-15,3 0-1 16,4 3 1-16,5-2 0 15,2-1-1-15,4 0 3 16,3 0-6-16,4 0 4 16,-2 0 0-16,0 0-1 15,-3 0 1-15,-3 0 0 16,-3 0 0-16,-2 5-4 16,-4 1-1-16,0 2 5 15,-3 0 0-15,0-2-2 16,-2-2 2-16,-3 0 0 0,1-4 0 15,-3 0 4 1,-2 0-7-16,-2 0 3 0,5 0 0 16,-4 0-2-16,7 2 2 15,-2 4 0-15,0 0 0 16,3 2 3-16,2 0-6 16,0-2 3-16,3-2-19 15,-4 2 13-15,-1 0-2 16,-9-3 3-16,-5 1 5 15,-8-1 0-15,-9-1-2 16,-1 2 2-16,-1-2 0 16,-3 0-1-16,0 2 1 15,-2-2 0-15,4 0 0 16,0 4 3-16,7-3-6 0,3 3 3 16,0-6 0-16,-2 0 0 15,-3 1 0-15,-3-1 0 16,2 1-1-16,0 4 4 15,5 1-8-15,1-2 5 16,-1 2 0-16,-2-2-6 16,-6 0-12-16,-6-4 9 15,-3 2 0-15,-3-2 9 16,-2 0-1-16,2 0 1 16,2 0 0-16,6 0 21 15,7-4-20-15,8-6 4 0,8-1-5 16,7 3 4-1,1-5-5-15,1 5 1 0,-7-2 0 16,-1 5 0-16,-12 1 0 16,-9 2 0-16,-1-1 0 15,-8-2 4-15,1-4-2 16,-1-1-2-16,0 2 0 16,4-2 1-16,-4-1-1 15,0 2 0-15,1-4 0 16,-3 3 3-16,0-2-3 15,-2-2 0-15,0-1 0 16,0-4-5-16,2 2-16 16,-2-1-29-16,4 0-58 0,2 3-103 15</inkml:trace>
  <inkml:trace contextRef="#ctx0" brushRef="#br0" timeOffset="78770.46">5084 5460 123 0,'0'0'24'16,"0"0"12"-16,0 0-8 16,0 0-10-16,0 0-7 15,0 0-11-15,0 0 5 16,0 0-4-16,-2-18-1 15,2 18 9-15,0 0 7 0,-2 0 5 16,2 0-3 0,0 0-1-16,0 0 5 15,0 0-12-15,0 0-2 16,-3 0 6-16,3 0-3 0,0 0 5 16,0 0-3-16,0 0-9 15,0 0 5-15,0 0-9 16,0 0-1-16,0 0 1 15,11 0 4-15,14-2 4 16,8-6-2-16,9 2-5 16,5-3 9-16,7 2-10 15,2 0 1-15,3 0 2 16,1 1-2-16,-1-2 1 16,-6-1-2-16,-3 2 0 15,-8 0 0-15,-5-6 0 0,-3 1 0 16,-7-5 1-16,-1 6 0 15,-7-2 0-15,-9 4-1 16,-1 3 0 0,-7 1 1-16,-2 4 1 0,0-4-2 15,0-1 3-15,0-6-3 16,-2 1-13-16,-11 1-56 16,-3-1-28-16,-3 5-85 15</inkml:trace>
  <inkml:trace contextRef="#ctx0" brushRef="#br0" timeOffset="79136.45">5639 5107 258 0,'0'0'20'0,"0"0"8"16,0 0 2-16,0 0 12 16,0 0 0-16,0 0-26 15,-27-32-3-15,27 32-12 16,0 0 4-16,8 0-5 15,17 0 0-15,2 11 2 16,6 4 8-16,1 1-10 16,-1-2 0-16,3 0 1 15,2 2 1-15,4-4-2 16,-4 0 0-16,-2-2 0 16,-7-2 1-16,-5 0-1 15,-8-2 0-15,-5 5 0 0,-11 0 1 16,0 10 6-16,-15 4 4 15,-26 10 0-15,-3 4 2 16,-3-6-12-16,7-2 12 16,6-6-2-16,10-6-10 15,9-2 2-15,5-7-3 16,10 5-11-16,0-4-55 16,0 1-106-16</inkml:trace>
  <inkml:trace contextRef="#ctx0" brushRef="#br0" timeOffset="92466.26">22936 7579 166 0,'0'0'87'16,"0"0"-72"-16,0 0-5 15,0 0 3-15,0 0 12 16,0 0 7-16,0 0-27 16,0 0 5-16,-104-40-2 0,87 40 1 15,-1 0 16-15,-5 0-5 16,0 0 2-16,-9 0-1 16,-6 0-19-16,-4 3 5 15,0 11 7-15,-5-1-12 16,2 6 11-16,-2 3-9 15,3 0-1-15,-1 3 9 16,3 4-9-16,0 3-3 16,1 7 0-16,8 3 1 15,6 2 0-15,5-1-1 16,11 2 0-16,9-5 0 16,2-3 0-16,0 2 0 15,18-4 0-15,9 2 3 16,0-1-4-16,-4-2 1 15,0-1 0-15,-1-4-2 0,0-1 3 16,3-4-1-16,4-3 0 16,2-5 0-16,4-6-3 15,8-6-2-15,1-4 5 16,8 0-4-16,2-3 4 16,1-15 0-16,-2-2 0 15,-3 0 7-15,-8-4-14 16,-5 2 12-16,-5-3-5 15,-3-4 0-15,-3-3 6 16,-1-4-6-16,-2-7 5 16,-6-1-4-16,-3 3 8 15,-5 1-8-15,-3 4 0 0,-4 1 3 16,-2 3 0-16,0 0-6 16,0 4 2-16,-13 0 0 15,-9 6-5-15,-3 4 0 16,-2 5 1-16,-2 7 2 15,-4 6-10-15,2 0-3 16,-5 4-23-16,3 19-47 16,-1 7-18-16</inkml:trace>
  <inkml:trace contextRef="#ctx0" brushRef="#br0" timeOffset="93369.36">22811 8909 232 0,'0'0'30'15,"0"0"-19"-15,0 0 17 16,0 0 19-16,0 0-3 16,0 0 0-16,-118-68-30 15,86 65 2-15,1 3-3 16,2 0-3-16,0 0 5 16,2 9-15-16,5 7 0 15,-2 6 3-15,-1 5 1 16,3 0-4-16,-3 5 0 15,2 0 2-15,2 3-3 16,0-2 1-16,4 2 0 16,1-1 0-16,8-2 2 15,5 2-2-15,3-2 0 0,0-2 2 16,11 2-5 0,12-2 3-16,6-2 0 0,4-4 0 15,5 0 2-15,2-8-4 16,2-1 2-16,3-8-8 15,0-7 8-15,5 0 1 16,0-1 2-16,-4-21-3 16,-5-5 5-16,-8-7-2 15,-6-2-3-15,-12-1 3 16,-6-6 3-16,-9-1-6 16,0-2 0-16,0-2 3 15,-13 2 3-15,-8 4-4 16,-2 3 4-16,-6 5-5 0,-6 7 13 15,0 6-14 1,-3 5 0-16,1 9-6 0,1 4 6 16,1 3-11-16,3 0-15 15,1 18-52-15,6 14-22 16,-1 6-108-16</inkml:trace>
  <inkml:trace contextRef="#ctx0" brushRef="#br0" timeOffset="94118.94">22601 9597 9 0,'0'0'314'0,"0"0"-281"15,0 0-31-15,-120-12 32 16,91 14-4-16,4 16-12 15,2 6 0-15,0 9-9 16,2 6 4-16,-1 5-3 0,2 4-3 16,9 1 7-1,4-1-14-15,7-2 0 0,0 0 3 16,14-2 0-16,12-4-2 16,10-5-1-16,4-2 2 15,7-9 1-15,2-6-3 16,0-4 0-16,0-8 5 15,-4-6-5-15,-5 0-2 16,-5-2 1-16,-6-24 2 16,-2-10 15-16,-2-12-15 15,-4-2-1-15,-7-2 8 16,-7 4-7-16,-7 4 8 16,0 4-9-16,-5 2 1 15,-15 4 7-15,-5-1-8 16,-1 7 0-16,2 4 4 15,3 4-4-15,4 8 0 16,5 8 0-16,4 2-10 0,-6 2 7 16,3 0-21-16,-6 16-22 15,-2 12-8-15,3 4-38 16,3 4-21-16</inkml:trace>
  <inkml:trace contextRef="#ctx0" brushRef="#br0" timeOffset="94868.71">22664 10459 226 0,'0'0'59'0,"0"0"-21"16,0 0-17-16,0 0 5 16,0 0-24-16,0 0-1 15,-100 30 5-15,86 6 3 16,-2 8 7-16,0 9 0 15,1 5-9-15,-3 2 23 16,7 0-19-16,5-2 8 16,3-6-2-16,3-4-10 15,0-3 2-15,14-5-9 16,10-5 5-16,12-2-2 0,8-3-2 16,10-3-1-16,6-8 2 15,7-5-2-15,-3-8 0 16,1-6 5-16,-5 0-3 15,-2-12 0-15,-7-15-2 16,-4-15 0-16,-7-3 6 16,-4-10-6-16,-7 1 4 15,-10 0-4-15,-5 2 2 16,-12 4 5-16,-2 4-4 16,0 4 3-16,-10 2 8 15,-17-1-6-15,-7 4-4 16,-4-1-2-16,0 1 4 15,3 5-7-15,-1 4 1 16,3 7 0-16,2 6-1 0,2 5-3 16,-3 4 0-16,-3 4-13 15,-4 0-30-15,0 4-36 16,-11 15-78-16</inkml:trace>
  <inkml:trace contextRef="#ctx0" brushRef="#br0" timeOffset="102799.62">3293 9176 147 0,'0'0'36'0,"0"0"1"16,0 0-10-16,0 0-3 16,0 0 4-16,0 0-3 15,0 0 0-15,-40-48-14 16,30 42 19-16,-1 2-16 16,1-1-2-16,-4 4 17 15,1-1-25-15,-3-2 3 16,1-1 5-16,-4 1-2 0,-5 3-1 15,-8 1-3-15,-7 0-4 16,-9 0 1-16,-2 17-3 16,-4 6 0-16,-2 3 2 15,6 0 0-15,0 2-4 16,8-1 0-16,7-4 2 16,8 4 0-16,2-2 0 15,3 3 0-15,4 7 0 16,-2 1 3-16,4 5-4 15,-1 6 1-15,3-1 0 16,5 0-2-16,3 4 2 16,6-4 0-16,0 0 0 15,4-4 3-15,18-4-4 16,10-1 1-16,5-7 0 16,5-3-5-16,8-2 10 15,6-6-2-15,8 0-3 0,9-7 6 16,8-4-4-16,4-4-2 15,3-4 1-15,3 0-1 16,-1-7 2-16,1-16-4 16,-2-1 1-16,0-6 1 15,-1-3 9-15,-6 4-9 16,-4-4 0-16,-7 5 4 16,-6 0-4-16,-6 2 0 15,-1-1 1-15,1-4 2 16,1-3-3-16,0-2 0 15,0-1 0-15,-2-5 0 16,-8 0 0-16,-4 1 0 0,-8 0 0 16,-7 7 2-16,-4 3-2 15,-7 0 0-15,-7 7 0 16,-6 6 2-16,-7 2-1 16,0 0-1-16,0 0 3 15,-20-2-2-15,-13 2-2 16,-12 0 1-16,-14 0 0 15,-7 0 6-15,-9-5-6 16,-10 3 0-16,0 3-1 16,5 3 0-16,2 6 0 15,4 6 0-15,-2 0 2 16,-3 0-2-16,-6 10 1 0,0 9 0 16,1 3-10-16,1 3-38 15,7-1-30 1,9 2-36-16,5-4-131 0</inkml:trace>
  <inkml:trace contextRef="#ctx0" brushRef="#br0" timeOffset="109094.43">22655 12360 213 0,'0'0'33'0,"0"0"-24"15,0 0 3-15,0 0-12 16,0 0 5-16,0 0-5 16,0 0 2-16,0-38-3 15,0 34 1-15,0 0 0 16,0 0 6-16,0-2-4 15,2-2 8-15,2 1-1 16,3-6-6-16,-3 3 22 0,8-4-16 16,-3-2-5-16,3 2 3 15,5-6-4-15,-2 0 4 16,1-3 0-16,1 0-7 16,3-5 15-16,1-2-13 15,-2-5-1-15,2-5 10 16,-1-1-9-16,-3-6 7 15,6-4 0-15,-1-6-8 16,2 1 16-16,1-5-16 16,0 8 4-16,1-1 8 15,1 4-12-15,-5-1 7 16,0 1-5-16,1 1 0 0,-5 3 3 16,-1 2-6-16,-1 4 0 15,-3 1 4-15,4-4-2 16,-5 0-2-16,1 4 0 15,1-2 0-15,-5 4 1 16,3 1-1-16,-4 1 0 16,1 7-1-16,-3 3 4 15,-1-2-3-15,0 1 0 16,-1-1 1-16,1 2 6 16,-3-6-7-16,2 2 0 15,3-5 8-15,2-3-7 16,4 1 3-16,3 0-4 15,-1 3 2-15,1 2 0 0,0 3-2 16,-4 0 0 0,2 1-1-16,-3 7 5 0,-3-1-3 15,-6 5-1-15,0 4 1 16,0-2 0-16,-2 2-1 16,2 1 0-16,0 2-1 15,-2 1 4-15,3 0-3 16,-3 0 0-16,0 2 0 15,0 0-7-15,0 0 6 16,0 0-23-16,0-1-33 16,0 6-38-16,0 1-119 15</inkml:trace>
  <inkml:trace contextRef="#ctx0" brushRef="#br0" timeOffset="109601.51">23181 10574 293 0,'0'0'42'0,"0"0"-39"15,0 0 2-15,0 0 15 16,0 0 0-16,0 0 0 15,71-123-20-15,-47 98 0 16,3 2 8-16,-3-5-8 0,3 0 6 16,0-2-2-16,0-3-2 15,-1 3 4-15,1 1-5 16,-2-2-1-16,-6 5 8 16,0 4-8-16,-6 7 10 15,-2 2-2-15,-2 5-7 16,-3-1 17-16,-3 7-17 15,-1 2 1-15,-2 0 6 16,0 0-8-16,0 0 5 16,0 0-5-16,0 0 2 0,2 0-6 15,5 5 5 1,2 9-1-16,2 0 5 0,5 3-5 16,-1-2 6-16,-1 3-3 15,-1 0-2-15,-2 7 13 16,-2 1-13-16,-4 4 1 15,-3 2 4-15,-2 2-5 16,0 1-1-16,0 4 0 16,-2-3-26-16,-5 0-98 15</inkml:trace>
  <inkml:trace contextRef="#ctx0" brushRef="#br0" timeOffset="110885.63">23439 11478 31 0,'0'0'281'15,"0"0"-250"-15,0 0-8 0,0 0 9 16,0 0 18-16,0 0-18 16,-19-16-30-16,19 16 2 15,0 0-4-15,0 18 0 16,0 12 18-16,0 10-5 16,0 6-2-16,0 6 4 15,4 11-12-15,-2-2 13 16,-2 4-16-16,0-7 1 15,0-12 0-15,0-8-1 16,0-11 0-16,0-10 0 16,0-7 5-16,0-6-6 15,0-4 1-15,0 0 0 0,0 0-1 16,0-16 9-16,4-12-3 16,5-7-4-16,5-7 4 15,1 2-5-15,5 1 0 16,2 0 0-16,0 10-3 15,1 7 3-15,-1 8 0 16,2 6-1-16,-1 4 2 16,1 4-6-16,1 0 4 15,-8 18 1-15,-1 12-1 16,-5 10 2-16,-11 2-1 16,0 0 2-16,0 2 2 15,-17-6 0-15,-3-5-4 16,-3-10 0-16,4-7 12 15,-4-4-8-15,3-3 4 16,-3-8-5-16,4 1 0 0,-2-2-2 16,1 0-1-16,0 0-4 15,0 0 1-15,5 0-25 16,1 0-25-16,8 7-62 16,-1 2-108-16</inkml:trace>
  <inkml:trace contextRef="#ctx0" brushRef="#br0" timeOffset="112232.4">21980 12156 272 0,'0'0'23'0,"0"0"-20"16,0 0 7-16,0 0-4 16,0 0 10-16,-127-15 3 0,106 11-9 15,1-1 20-15,1-1-11 16,-4-1-5-16,1 6 26 16,-3 1-21-16,-4 0-11 15,-2 0-5-15,-7 14 2 16,-2 10 4-16,-5 10-3 15,-1 8-3-15,-4 9 12 16,6 3-15-16,-1 3 7 16,12 3-5-16,4 5 0 15,12-1 1-15,5 2-3 16,10-4 0-16,2-4 1 16,2-6 0-16,25-5-1 15,4-7 0-15,7-7 4 0,4-4-3 16,2-5-1-1,2-4 0-15,-2-8 0 0,1 1 2 16,-3-8-2 0,0-2 0-16,5-3 3 0,0 0-3 15,6 0 0-15,5-6 0 16,4-11 2-16,5-10-2 16,1-2 0-16,-2-9-1 15,1-2 5-15,-5-3-6 16,-1-2 2-16,-11-1 0 15,2-2-2-15,-12-2 4 16,-4 1-2-16,-10-1 4 16,-8 2-2-16,-9-1 2 15,-9-1-4-15,0 6 0 0,-9 0 2 16,-20 6-1 0,-6 5-1-16,-5 6 0 0,-5 4 4 15,-4 7-3-15,-4 5-1 16,1 3 0-16,2 4-2 15,0 4 2-15,8 0 0 16,-1 0-3-16,10 0-22 16,2 18-9-16,6 8-90 15,1 6-208-15</inkml:trace>
  <inkml:trace contextRef="#ctx0" brushRef="#br0" timeOffset="112832.67">21739 12753 317 0,'0'0'16'15,"0"0"-6"-15,0 0 0 16,0 0-7-16,0 0 23 15,0 0 4-15,87-131-11 16,-60 98 17-16,-1-5-22 16,1-2 2-16,-3 0 10 15,-8 2-17-15,-1 5 2 16,-8 10-7-16,-5 6-3 16,0 4 22-16,-2 5-20 15,0-1 2-15,0 1 6 0,0 4-10 16,0 2 3-16,0 2-4 15,0 0-3-15,0 0 2 16,0 8 1-16,6 18 0 16,2 13 3-16,-1 11-2 15,-1 4 4-15,-2-3-4 16,2 0 4-16,-2-11 7 16,5-6-12-16,-3-8 0 15,4-6 2-15,-2 0 0 16,-1-3-2-16,1 2 0 15,-2 1 2-15,-2 7-9 16,0 1-33-16,-4-5-127 16</inkml:trace>
  <inkml:trace contextRef="#ctx0" brushRef="#br0" timeOffset="154616.59">3897 9705 186 0,'0'0'4'0,"0"0"1"16,0 0-4-16,0 0-1 15,0 0 2-15,0 0-1 16,0 0 7-16,0 0-1 16,0-14 14-16,0 12 25 15,0 0-15-15,0 0-5 16,-3 2-8-16,-4-4-1 15,1-1 8-15,-5 3-18 16,-5-3 2-16,-1 5 2 16,-6 0-3-16,-4 0 9 15,-2 0-12-15,0-1 10 0,-2-2-12 16,2 1 2-16,2 2-1 16,-2 0 7-1,2 0-9-15,-1 0-2 0,-1 0 0 16,0 0 2-16,-4 12 1 15,-4-2-3-15,-2 6 0 16,-3 2-5-16,-4 2 11 16,2 3-6-16,1-4 1 15,6 0 0-15,3-1 0 16,10-4-1-16,2 0 0 16,2-3 3-16,4 6 0 15,-2-1-3-15,2 0 0 16,-1 2 1-16,1 2-1 15,1-1 0-15,-1 4 0 16,5-2-1-16,-3 4 2 16,5 0-1-16,3 2 0 0,2-1 1 15,1-4-3 1,3-1 2-16,0-3 0 0,0-1 0 16,0 3 1-16,0 1-1 15,0 1 0-15,0 3 1 16,3 0-4-16,5 0 3 15,1-2 0-15,5-1 2 16,1 2-2-16,3-1 0 16,3 0 0-16,-2-2 4 15,-1-2-6-15,-3-1 2 16,1-4 0-16,-3 2 0 16,1 1 1-16,-1-4-1 0,3 2 0 15,2 1 1-15,4-3-4 16,1-1 3-16,4 1 0 15,4-4 1-15,0 3 0 16,4-5-1-16,1 0 0 16,2-1 3-16,-5 3-6 15,-2-5 4-15,-2 2-1 16,-2 0 1-16,0 1 0 16,2 1-1-16,0 1 0 15,2-3 1-15,5 0 0 16,3-2-1-16,9-2-3 15,2-2 3-15,6 0 1 16,0 0 1-16,0 0-2 16,-2 0 3-16,-4 0-2 15,-3 0-1-15,0 0 0 16,-4 7 0-16,-1 0 1 0,0 0-1 16,3 0 0-16,-3-3 1 15,1-2-1-15,1 0 0 16,3 0 0-16,-1 0-1 15,4 0 3-15,-2 0-2 16,4 0 0-16,-3-2 0 16,4 0-1-16,-4 0 1 15,-5 0 0-15,-3 0-1 16,-3 0 1-16,-7 0-1 0,0 0 1 16,-4-2 0-16,0 0 2 15,-1 0-2-15,8-2-1 16,2-2 1-16,3-4 0 15,9-2 0-15,-2-4-5 16,6-3 6-16,0 2-1 16,0-1 2-16,-3 1 2 15,-5 4-1-15,-4 2-2 16,-9 4-1-16,-4 3 0 16,-4 1 1-16,-3 2-2 15,2-4 1-15,7-2 0 16,4-3 0-16,8-4 3 15,5 3-3-15,2 2 0 16,2 4 2-16,0 5-2 16,-3 0 0-16,-5 0 0 0,-5 0-3 15,-3 0 4-15,-5 0-1 16,-2 0 0-16,2 5 2 16,-2-4-2-16,2 1 0 15,0 1 0-15,0-2 0 16,-3 1 2-16,6 2-2 15,3 0 0-15,-2 3 0 16,3 0-2-16,-5 1 2 16,-4-2 0-16,-2 2-2 15,-2-1 5-15,2-1-3 16,0-1 0-16,0-1 1 16,-3 1-3-16,2 2 2 0,-4-5 0 15,1 3-2-15,-6-2 5 16,1 0-3-16,-1-2 0 15,3-1 0-15,4 0-4 16,2 3 5-16,5-3-1 16,0 0 2-16,0 0 0 15,-2 0-2-15,0 0 0 16,0 0 0-16,-3 0 0 16,5 0 0-16,0 0 0 15,-2 0-1-15,-3 0 2 16,1 0-1-16,-2 0 0 15,6 0 0-15,2 0 0 16,-3 0 0-16,8 0 0 0,-4 0-1 16,-1-3 3-1,2-3-2-15,-2 0 0 0,5-1 0 16,4-1-1-16,3 0 1 16,1-1 0-16,0 5 1 15,1-4 0-15,-3 4-1 16,-1-3 0-16,-4 1 0 15,1-1-3-15,-5 2 3 16,-6-2 0-16,2 4-3 16,-4-2 5-16,2-1-2 15,2 0 0-15,-1-2 0 16,1-2-2-16,2 1 2 0,3-6 0 16,0 3-1-16,1 0 5 15,-6-2-5-15,-2 2 1 16,-5 0 0-16,-2 0-2 15,0 1 2-15,0-1 0 16,-2-5 0-16,-3-2 4 16,1 0-5-16,-1-6 1 15,4 2 0-15,-1-4 0 16,-1 2 0-16,1-1 0 16,-3-1 0-16,-1 4 2 15,-3-2-2-15,0 3 0 16,-1 2 0-16,-2 0 0 15,1 0 0-15,-3 0 0 16,0 3 1-16,-4-4 1 0,-2-1-1 16,2 0-1-16,0-4 0 15,2 2 17-15,1 2-15 16,-1 0-1-16,0 1 2 16,2 0-1-16,-4 3 1 15,-2-3-2-15,0 5 1 16,0-2 19-16,-10 2-21 15,-5 0 3-15,-5 0 4 16,-1 4-5-16,0-4 2 16,-2 3-4-16,-2-2 1 15,-1 1 0-15,-3 0 0 16,-7 2-1-16,-2 0 0 16,-4 2 3-16,-3 0-2 0,1 2-1 15,-3-2 2 1,-2 2 3-16,-4 0-4 0,-1-1-1 15,-4 6 2-15,2-1 0 16,-1-1 0-16,-1 5-2 16,0 0 0-16,-4 0 3 15,-3 0-3-15,-5 3 0 16,-1 11 3-16,-2 0-2 16,-3-1 1-16,-2 2-2 15,-7-1 0-15,3-4 3 16,-4 0-3-16,1-4 0 15,0 4 1-15,-2 0 2 16,-5 4-4-16,1 0 1 16,-3 2 0-16,5 2-1 15,3-2 1-15,-1 0 0 16,4-4 1-16,-2 0 2 0,1-2-4 16,6 0 1-16,-3-3 0 15,6-2-2-15,-1 4 2 16,-2-1 0-16,2-1-1 15,1 4 4-15,-1 0-4 16,0 1 1-16,5-2 0 16,2-1 0-16,9-5 0 15,4-3 0-15,7-1 2 16,5 0 0-16,1 0 2 16,-1 0-4-16,-4 0 0 15,-4-5 2-15,-2 1-2 0,0-2 0 16,-4 0 0-16,3 1 4 15,-3 4-7-15,-2-1 3 16,-2 2 0-16,-1 0-2 16,-1 0 2-16,-6 8 0 15,3 6-1-15,3 2 4 16,1-1-4-16,7 4 1 16,1-1 0-16,2-3-3 15,-3 4 3-15,-2-4 0 16,-2-2 0-16,-1 3 4 15,3-1-6-15,8-1 2 16,3 7 0-16,5 3-5 16,3 4-30-16,8 8-10 0,7 7-15 15,6 5-98-15,2-2-151 16</inkml:trace>
  <inkml:trace contextRef="#ctx0" brushRef="#br0" timeOffset="-202797.78">13696 12187 275 0,'0'0'11'16,"0"0"-10"-16,0 0 12 16,29-118 38-16,-16 98-24 15,-5 6 14-15,2 7-7 16,-6 2-18-16,-4 3 4 16,0 2-12-16,0 0 8 15,0 0-7-15,0 2-7 0,0 18 0 16,5 12 33-1,1 11-21-15,3 12 10 0,2 16-21 16,5 11 10-16,4 19 7 16,5 11-10-16,4 14 8 15,0 11-13 1,0 7-4-16,0 12 15 0,-6 17-16 16,0 10 4-16,-5 18 4 15,-5 4-4-15,-4-8 11 16,-2-9-9-16,2-19-5 15,2-17 14-15,7-20-13 16,-1-5-2-16,6-11 0 16,-1-9 3-16,1-7-3 15,-4-12 0-15,-3-18 0 0,-3-6-3 16,-6-8 3-16,-7-6-4 16,0-14 1-16,0-12-12 15,-2-7-2-15,-16-9-14 16,-6-8-38-16,-5 0-9 15,0-18-78-15,2-22-86 16</inkml:trace>
  <inkml:trace contextRef="#ctx0" brushRef="#br0" timeOffset="-202234.47">12900 14975 400 0,'0'0'34'16,"0"0"-34"-16,0 0-1 0,0 0 1 15,0 0 23-15,0 0 12 16,60 0-2-16,-11 0-21 16,16-3 4-16,21-7 8 15,26-3-13-15,21-14 13 16,31-4-23-16,25-1 5 15,18-3 0-15,16 0-3 16,2-2 1-16,9 7-4 16,11-1 0-16,9 2 2 15,8 0-2-15,-5 0 0 16,-14 5-2-16,-14 4 6 16,-10 6-3-16,-3 4-1 15,-4 2 0-15,-5 4 7 16,-9 2-5-16,-15 2-2 15,-19 0 6-15,-17 0-6 0,-20 0 5 16,-19 0-5-16,-23 0 0 16,-23 0 0-16,-22 0 0 15,-23 0-4-15,-14 0-20 16,-3 0-19-16,-16-2-18 16,-35-2-181-16</inkml:trace>
  <inkml:trace contextRef="#ctx0" brushRef="#br0" timeOffset="-197680.34">11726 15248 61 0,'0'0'65'16,"0"0"-43"-16,0 0-3 16,0 0-13-16,0 0-6 15,-127 36 17-15,111-34-1 16,1-1 9-16,1-1-4 15,-1 0-1-15,5 3 13 16,2-3 6-16,3 0-4 16,3 0 22-16,0 0-21 0,2 0-16 15,0 0-19-15,4 0 8 16,30 0 6-16,13 0-10 16,18-10 2-16,12-7 10 15,17 2-16-15,11-3 4 16,10 0-1-16,5-3-1 15,1 2 1-15,-5-4-4 16,-6 1 0-16,-6 0-1 16,-4 4 2-16,-4-4-1 15,-1 4 0-15,-1-4 4 16,-3 5-6-16,-8 2 2 16,-12 7 0-16,-13-2-2 15,-17 3 2-15,-18 5 0 16,-9 2 0-16,-9 0 1 0,-5 0-3 15,0 0 2 1,-5 0 0-16,-28 0-1 0,-25 2-10 16,-29 21-6-16,-25 7 8 15,-17 4-2-15,-13 4 8 16,-9 1 3-16,-3-2 0 16,-2-2 5-16,9-7-5 15,15-2 10-15,23-4 4 16,17-9-9-16,24-2 9 15,20-5-14-15,15 0 0 16,18-6 1-16,7 0-1 16,8 0-4-16,0 0-7 0,0 0-5 15,10 0 11 1,15 0 4-16,6-4 1 0,13-4 6 16,14-3-5-16,20-2-1 15,18-5 6-15,17-4 0 16,10-10 11-16,8-3-16 15,5-1 1-15,0 1 1 16,0-6-2-16,-2 5-1 16,4 0 0-16,-6 5 4 15,-10 0-6-15,-15 9 2 16,-20 4 0-16,-16 3-6 16,-22 11 6-16,-20 1-2 15,-18 3 1-15,-11 0 1 16,0 0-7-16,-40 0 7 15,-22 7 0-15,-25 12-6 0,-24 6 7 16,-23 8-1 0,-14-1 0-16,-10 2 4 0,-2 3-3 15,2-6-1-15,6-3 0 16,9-3 1-16,17-2 2 16,17-5-3-16,18-2 4 15,19-1-2-15,21-1 1 16,18-10-3-16,17 0 0 15,11-4-3-15,5 0 3 16,2 0-15-16,25 0-1 16,17 0 16-16,14 0 2 15,17 0-2-15,12-4 0 0,17-17 6 16,14-2-6 0,13-10 0-16,7-1 4 0,7-8-2 15,7-2 6-15,-1 4-8 16,-3 0 0-16,-13 2-1 15,-12 6 1-15,-16 4 0 16,-15 6-1-16,-17 5 3 16,-19 7-6-16,-25 6 4 15,-16 4 0-15,-15 0-5 16,-6 0 2-16,-45 13 3 16,-40 14 4-16,-37 14-3 15,-45 17-1-15,-33 9-2 16,-21 0 2-16,-13 3 2 0,3-15 1 15,2-8 0 1,4-10 5-16,13-7-6 0,25-6 7 16,35-6-2-1,42-6 7-15,41-2 12 0,40-10-26 16,26 0 0-16,9 0-4 16,29 0-14-16,36-12 18 15,24-9 2-15,23-8 0 16,13-3 3-16,17-5-5 15,11 3 0-15,13 1-1 16,3 3 5-16,-5 7-5 16,-3 2 1-16,-11 6 0 0,-10 1 0 15,-5 2 0 1,-9 3 0-16,-13-4 0 0,-18 1 4 16,-18-4-8-16,-17 2 4 15,-12-6 0-15,-9 5-4 16,-17 2 4-16,-13 3 0 15,-9 6 4-15,-12 0-4 16,-36 4 0-16,-35 0-14 16,-37 14-2-16,-36 22 13 15,-25 12 1-15,-24 6 0 16,-6-4 2-16,-5 3 0 16,4-13 3-16,20-8-2 15,25-6-1-15,30-8 16 16,33 0-13-16,36-1 1 15,28-11-1-15,26-3 1 0,14-3-8 16,31 0-14-16,36 0 18 16,22-12 4-16,27-10-3 15,15-6-1-15,19-4 0 16,13-2 1-16,2-2 1 16,3-5-2-16,2 2 0 15,1 2 1-15,1 1-1 16,-7 6 0-16,-14 2 0 15,-16 11-7-15,-27 0 2 16,-21 11-6-16,-22 2 1 16,-25 4 8-16,-24 0-3 15,-16 0 2-15,-7 0-1 0,-46 0-4 16,-32 14 5-16,-31 13-26 16,-38 14 9-16,-26 5 13 15,-19 1-2-15,-6-3 9 16,5-13 11-16,9-9 20 15,10-9 4-15,16-7-20 16,31 2-9-16,36-2 11 16,36-2-9-16,31-4-4 15,24 0-4-15,7 0-8 16,44 0-2-16,37-6 10 16,32-12 2-16,26-7 6 15,12 1-8-15,9 2 0 16,-6 0 0-16,-2 5 3 0,-5-2-3 15,-3 7 0 1,-5 2 0-16,-12 1-1 0,-16 4 1 16,-24 1-1-16,-18-2-4 15,-22 6-9-15,-21 0 8 16,-17 0-13-16,-9 0-4 16,-26 6 15-16,-38 6 5 15,-31 6-2-15,-22 2 2 16,-24 0 3-16,-8 0 2 15,-7-1-1-15,0-2-1 16,-2 0 11-16,4-4-10 16,9-3 5-16,16 3 1 0,20-8-5 15,27 4 15 1,26-2-7-16,24-4-7 0,20-3 6 16,12 0-9-16,4 0-14 15,36 0 4-15,20 0 10 16,25 0 10-16,19-3-10 15,16-8 1-15,14-3 1 16,9-5 0-16,4-4-2 16,7-6 0-16,6 1 1 15,-4-8 0-15,-4 5-1 16,-15 0 0-16,-21 3-5 16,-20 6-3-16,-22 2-3 15,-30 10 0-15,-23 4-3 16,-21 4 12-16,-19 2 1 15,-41 0-3-15,-31 0-3 0,-34 16 8 16,-33 20-1-16,-25 4 0 16,-10 1 3-16,1-2-2 15,12-8 12-15,14-4 4 16,18-4 7-16,18-5-20 16,23 0 5-16,31-10 1 15,30 2-4-15,23-10 2 16,21 0-8-16,2 0-11 15,27 0-10-15,24-4 18 16,23-6 3-16,17-11 2 16,19 2 2-16,7-4-1 15,11-7-3-15,5 2 0 16,0-2 1-16,4 2 0 16,-2 6-1-16,-12 1 0 0,-13 2 2 15,-27 6-6-15,-24 3 4 16,-24 10-13-16,-21 0 11 15,-14 0-7-15,0 0 3 16,-40 0 3-16,-30 0 3 16,-34 19-1-16,-25 8-6 15,-23 4 7-15,-15 5-3 16,-9 4 6-16,-9 4-3 16,-7 1 9-16,9-3 0 15,21-1 7-15,29-4-6 16,33-11-3-16,37-10 15 0,29-8-14 15,30-8-8-15,6 0 0 16,47-6-8 0,32-14 8-16,30-4 0 0,18-9 2 15,16 4 3-15,2-6-5 16,0 4 0-16,-11 3 0 16,-7 6 3-16,-13-1-3 15,-4 9 0-15,-8-2 0 16,-4 6 0-16,-4-12 0 15,-11 4 0-15,-7-10-2 16,-16 2 4-16,-4 3-8 16,-5-2 4-16,-6 0-1 0,0 4-1 15,-9 3 1-15,-9 6 1 16,-13 4 1 0,-8 6-13-16,-6 2 12 0,-2 0-6 15,0 0-3-15,0 0-1 16,0 0-10-16,0 0 0 15,0 0 0-15,0 0-11 16,0 0-26-16,0 0 1 16,0 0 33-16,0 0 24 15,0 0-17-15,0 0-33 16,0 0 19-16,8 0 31 16,0 2 0-16,1 0 1 15,-5 4 0-15,2-3-1 0,-6 1 1 16,0 3 0-1,0 1 15-15,-14-4 9 0,1 0 23 16,3-2-12-16,6 0 3 16,4-2-5-16,0 0-33 15,0 2 0-15,0 2-1 16,16 0 1-16,3-2 7 16,4 0-7-16,-1-2 0 15,3 0 0-15,-3 0-7 16,0 0-45-16,-3 0 0 15,-4 0-44-15,3 0-71 16</inkml:trace>
  <inkml:trace contextRef="#ctx0" brushRef="#br0" timeOffset="-197352.44">14083 14871 292 0,'0'0'39'0,"0"0"-32"15,0 0-7 1,0 0 0-16,0 0 0 0,0 0-3 16,0 0 1-16,16-47-8 15,-14 44 0-15,-2 3 9 16,0 0 1-16,0 0-7 16,0 0-153-16</inkml:trace>
  <inkml:trace contextRef="#ctx0" brushRef="#br0" timeOffset="-194931.06">13752 13301 116 0,'0'0'29'0,"0"0"-6"16,0 0-5-16,0 0-5 15,0 0-1-15,0 0-1 16,-6 0 6-16,6 0 3 15,0 0-1-15,0 0 10 16,0 0-2-16,0 0-6 16,0 0 6-16,0 0-13 15,0 0 6-15,0 0 4 0,0 0-13 16,23 0 13-16,12-3-4 16,19-4-2-16,15-1 2 15,20 0-20-15,15-1 6 16,15 0-2-16,11-1-3 15,3-4 3-15,10-5-4 16,11-2 0-16,2-8 3 16,2 4-2-16,-16-2-1 15,-18 6 0-15,-12 6 3 16,-12 1-7-16,-11 4 4 16,-14 2 0-16,-23 4 1 15,-18 0 0-15,-18 4-1 16,-12 0 0-16,-4 0 0 0,0 0 6 15,0 0-4 1,0 0-2-16,-27 0 15 0,-24 3-11 16,-25 12-4-16,-28 7-18 15,-21 4-6-15,-26 0 19 16,-21 4 2-16,-11-2 3 16,-4-3 3-16,6-9 2 15,21-10-3-15,15-5 10 16,16 1-9-16,20 1 0 15,20 2-3-15,25 4 0 16,25-4 0-16,22 2 0 16,17-3 0-16,13-4-12 15,32 0 12-15,26 0 0 16,20 0 0-16,18-11 0 0,16-7 5 16,9 3-3-16,6 1-2 15,11 1 4-15,13 4-4 16,9-3 11-16,16-3-10 15,8-3 0-15,3 1 4 16,-4-4-4-16,-18 4-1 16,-27 0 0-16,-26 1 2 15,-22 4-1-15,-25 1-1 16,-20 2 0-16,-21 3 0 16,-18 2 1-16,-15 2-1 15,-4-2 7-15,-7-2 8 0,-28 0-13 16,-23 1-2-1,-29 5-2-15,-36 0 2 0,-33 17-13 16,-33 14 11 0,-27 2 2-16,-14 3-1 15,-3-3-3-15,14-2 4 16,25-9 0-16,21-4 3 0,21 0-1 16,21-1-2-16,15 2 0 15,27-1 1-15,22 5-4 16,22-8 3-16,25-3-2 15,20-3-1-15,0-1-16 16,36-4-6-16,18-2 24 16,14-2 2-16,14 0 0 15,17-5-1-15,16-10 0 0,22-1 6 16,21-3-5-16,20 1 8 16,18 0-3-16,16-1-4 15,-5-1 0-15,-7-7-2 16,-19 4 0-16,-30 0-2 15,-28 2 3-15,-29 4-1 16,-26 5 0-16,-25 2-1 16,-19 6-4-16,-17 3 5 15,-7-2 0-15,-11 1-1 16,-27 1-4-16,-24 1 5 16,-21 0 0-16,-17 0-5 15,-23 8 5-15,-14 3-10 16,-17-1 10-16,-14-4 0 0,-5-6 3 15,-10 0-3 1,3 0 0-16,8 0 2 0,16 0-4 16,27 4 2-1,21 10 0-15,27 4-1 0,18 0 1 16,18-1 0-16,21-3 0 16,13-6-18-16,11-3 17 15,0 0-14-15,37-4 10 16,21 4 2-16,23-5 6 15,21 0 2-15,25 0 9 16,27-16-3-16,20-1 6 16,19 0-17-16,6-6 0 15,-7 2 0-15,-14-2 2 16,-26 3-2-16,-28 0 0 0,-30 6-6 16,-25 2 5-16,-23 7-26 15,-19 2-5-15,-15 3-20 16,-12 0-4-16,-8 0-38 15,-34 20 35-15</inkml:trace>
  <inkml:trace contextRef="#ctx0" brushRef="#br0" timeOffset="-193228.62">13172 13615 251 0,'0'0'42'15,"0"0"-21"-15,0 0 11 16,0 0-2-16,0 0 4 16,0 0-22-16,-2-1 7 0,2-5 15 15,2-6-9-15,5-2 3 16,-5-9-9-16,4-7-5 16,1-8 8-16,0-8-15 15,2-8-1-15,-3 0 10 16,6 4-13-16,1 3 3 15,0 10-5-15,-1 5 4 16,-2 5 1-16,-5 10-5 16,1 2-1-16,-3 7 8 15,-3 4-7-15,3 0 5 16,-3 4-6-16,2 0 3 16,2 0-7-16,5 0 4 15,5 20 0-15,5 14 26 16,4 12-7-16,-3 5 0 15,1 7-4-15,0 1-10 0,-6-4 15 16,-1-5-16-16,-8-8 1 16,1-7 4-16,0-10-7 15,-2-3 0-15,-3 0-2 16,-2 4-5-16,0 9 2 16,-2 9-40-16,-32 2-127 15</inkml:trace>
  <inkml:trace contextRef="#ctx0" brushRef="#br0" timeOffset="-165912.05">22278 16034 420 0,'0'0'87'15,"0"0"-29"-15,0 0-35 16,0 0 20-16,0 0-6 15,0 0-28-15,0 0-2 16,-84 28 8-16,70-3-1 16,-4 8 15-16,-2 7-7 15,-5 0 0-15,-1 0-2 16,-4 0-16-16,7 1-1 16,0-1-3-16,3-4 3 15,5-4-5-15,1-6 2 16,7-14-8-16,3-6 0 15,2-6-31-15,0 0-21 16,0-6-18-16,2-20-50 16,0-6-34-16</inkml:trace>
  <inkml:trace contextRef="#ctx0" brushRef="#br0" timeOffset="-165717.55">21906 16254 404 0,'0'0'103'16,"0"0"-49"-16,0 0-26 15,0 0-4-15,0 0-23 16,0 0 3-16,7 0-5 16,24 0 1-16,7 0 0 15,6 0 4-15,5-4-2 16,5-6-2-16,-3-7 0 16,-2-2-19-16,-3-6-52 15,2-2-56-15,-6-1-95 0</inkml:trace>
  <inkml:trace contextRef="#ctx0" brushRef="#br0" timeOffset="-165128.29">22695 15749 389 0,'0'0'84'15,"0"0"-50"-15,0 0-19 16,0 0 11-16,0 0-19 16,0 0 15-16,35 62 20 15,-22-30-25-15,-1 4-5 16,-1 3-4-16,0 2-3 0,-2 4 8 16,0 3-10-16,-3-7-1 15,4 3 12-15,-4-2-11 16,1-7-1-16,-1-5-2 15,4-7 2-15,-2-14-4 16,-1-1 2 0,-3-8-2-16,-2 0 0 0,1 0 1 15,-1 0 1-15,5-13 4 16,4-10 1-16,0-2-2 16,3 2-3-16,-4 4 0 15,4 6-1-15,-1-3 1 16,3 1 0-16,4 2-1 0,2-1 3 15,5-3-3-15,2 8 1 16,-4 5-2-16,-6 4 0 16,0 0-2-16,-9 0-1 15,2 18 4-15,-5 4 1 16,-7 4 1-16,0 5 2 16,0 0 0-16,-10-3 9 15,-12 3-8-15,-7-8 6 16,-4 4 2-16,-6-6-6 15,-5 2 3-15,0-5-8 16,-3-4 0-16,5 2 0 16,-1-7-1-16,-1 0-3 15,8 1-32-15,-2-2-116 0,2-8-332 16</inkml:trace>
  <inkml:trace contextRef="#ctx0" brushRef="#br0" timeOffset="-162397.08">16302 16383 432 0,'0'0'28'0,"0"0"-11"16,0 0-15-16,0 0-2 15,0 0 40-15,0 0-16 16,0 0 0-16,-65-45-5 16,65 45-8-16,-2 0 19 15,2 0-11-15,-2 0 6 16,2 0-3-16,0 0-18 15,0 0 4-15,-2 27-7 16,0 5 4-16,0 12-3 16,-1 4-2-16,3 6 0 15,0 4 2-15,0-4 1 16,0-5-3-16,11-4 0 16,8-10 0-16,2-3-5 15,6-14 5-15,0-4-2 16,4-14 0-16,-4 0-6 15,2-6 6-15,-2-28-4 16,-5-11 0-16,-7-13 6 0,-4 1-5 16,-8 2 5-16,-3 16 1 15,0 6 2-15,0 16 2 16,-5 12-5-16,-1 1 2 16,3 4 10-16,1 0-6 15,2 4-6-15,0 26-1 16,0 16 1-16,7 12 3 15,7 1-3-15,3-5 2 16,5-10-4-16,1-8 2 16,-1-14 0-16,-2-8-1 15,-2-2 4-15,-9-12-6 16,-1 0 3-16,-1 0-2 16,0-12-2-16,4-20 8 0,2-14 2 15,1-11 5-15,-3 3-11 16,3 8 0-16,-3 12-3 15,-1 16-27-15,2 8 8 16,-8 6-48-16,5 4-3 16,5 0-32-16,3 10-26 15</inkml:trace>
  <inkml:trace contextRef="#ctx0" brushRef="#br0" timeOffset="-162235.61">16979 16651 268 0,'0'0'105'15,"0"0"-62"-15,0 0 0 0,0 0-1 16,27 133-7-16,-25-91-15 16,3-2-19-16,0 0 1 15,-1 0-2-15,5-6-26 16,-1-2-24-16,6-6-60 16,4-16-88-16</inkml:trace>
  <inkml:trace contextRef="#ctx0" brushRef="#br0" timeOffset="-162003.23">17552 16338 492 0,'0'0'76'0,"0"0"-76"16,0 0 2-16,-91 130-3 15,66-77 2-15,3 1-1 16,7-2 0-16,-2-2-1 16,5-5-5-16,-5-9-19 15,4-10-35-15,3-12-22 16,-2-10-59-16</inkml:trace>
  <inkml:trace contextRef="#ctx0" brushRef="#br0" timeOffset="-161844.12">17338 16485 245 0,'0'0'186'16,"0"0"-126"-16,0 0-34 16,0 0-19-16,0 0-5 15,0 0 0-15,50 54-2 16,-27-14-3-16,4 6-29 16,-2 2-24-16,0-3-25 15,4-5-75-15</inkml:trace>
  <inkml:trace contextRef="#ctx0" brushRef="#br0" timeOffset="-161680.4">17744 16808 135 0,'0'0'281'16,"0"0"-254"-16,0 0-17 16,0 0 3-16,0 0 21 0,0 0-24 15,53 102-9-15,-40-76 2 16,3-2-3-16,0 2-12 15,2-4-54-15,2-7-73 16</inkml:trace>
  <inkml:trace contextRef="#ctx0" brushRef="#br0" timeOffset="-161450.27">18169 16427 525 0,'0'0'78'16,"0"0"-78"-16,0 0-2 15,0 0 2-15,0 0 1 16,21 134 4-16,-15-94-10 16,-1 1-24-16,-3-10-16 15,0-5 6-15,-2-12-31 16,0-5-14-16,0-9-57 15</inkml:trace>
  <inkml:trace contextRef="#ctx0" brushRef="#br0" timeOffset="-161280.14">18167 16579 391 0,'0'0'110'0,"0"0"-104"16,0 0-2-16,0 0 3 15,0 0-7-15,0 0 2 16,21-48-2-16,0 38-2 15,2 1-3-15,4 1-32 16,0-7-45-16,-1-1-41 16</inkml:trace>
  <inkml:trace contextRef="#ctx0" brushRef="#br0" timeOffset="-160832.27">18439 16288 293 0,'0'0'145'0,"0"0"-79"16,0 0-20-16,0 0-21 0,0 0-6 15,0 0-19-15,-4 41 0 16,4-2 4-16,6 8-3 16,7 0-1-16,1-3 1 15,8-2 3-15,3-11-4 16,4-5 0-16,0-12 0 16,4-10-7-16,0-4 4 15,-2-17 0-15,-2-24 0 16,-2-12 6-16,-4-10-8 15,-6 5-1-15,-1 14 6 16,-9 8 2-16,-3 23 2 16,-4 8-2-16,0 5 17 0,0 0-9 15,0 5 4 1,0 21-14-16,0 6 4 16,0 9-5-16,0-1 1 0,0-4 0 15,12-5 0-15,1-10 5 16,-2-7-7-16,2-10 2 15,-4-4 0-15,-5 0-3 16,3 0 3-16,-4-4 0 16,3-29 16-16,1-6 0 15,2-1-2-15,0 1-14 16,-2 12 0-16,-5 9-4 16,-2 4 4-16,0 9-15 15,0 5-29-15,6 0-87 0,7 0-75 16</inkml:trace>
  <inkml:trace contextRef="#ctx0" brushRef="#br0" timeOffset="-160527.95">19094 16423 478 0,'0'0'107'15,"0"0"-91"-15,0 0-5 16,0 0-3-16,0 0-8 15,0 0 12-15,58 0-10 16,-37 0-1-16,-2 0 1 0,-1 8 2 16,-3 6 4-1,-3 3-4-15,-6 12 3 0,-3 7 18 16,-3 12-17-16,0 4 10 16,0 2-3-16,-5 1-14 15,1-11 5-15,4-4-6 16,0-12 0-16,0-10-7 15,11-5-3-15,7-11-26 16,1-2-22-16,8 0-48 16,4-29-59-16</inkml:trace>
  <inkml:trace contextRef="#ctx0" brushRef="#br0" timeOffset="-160288.52">19568 16223 528 0,'0'0'89'0,"0"0"-87"16,0 0 3-16,0 0 16 16,0 0-16-16,-75 124 2 15,50-66-7-15,3-1 0 16,2-2-6-16,6-5 6 15,6-6-22-15,3-9-37 0,5-8-82 16,0-8-68 0</inkml:trace>
  <inkml:trace contextRef="#ctx0" brushRef="#br0" timeOffset="-160113.81">19364 16437 315 0,'0'0'186'0,"0"0"-97"16,0 0-52-16,0 0-14 15,0 0-3-15,0 0-16 16,0 0 15-16,44 72-19 16,-17-46 0-16,0 0 0 15,0 0 0-15,-1-2-4 16,1-2-51-16,-1-9-106 16,-5-11-292-16</inkml:trace>
  <inkml:trace contextRef="#ctx0" brushRef="#br0" timeOffset="-159498.22">19720 16449 413 0,'0'0'127'0,"0"0"-108"16,0 0 7-16,0 0 5 0,0 0-6 15,0 0-23 1,-11-12-2-16,20 4 6 0,5 2-6 16,-4 6 0-16,-1 0 0 15,-2 0 1-15,0 0-1 16,-1 6 0-16,1 20 2 16,-3 8 26-16,-2 6-18 15,-2 10-2-15,0-2 4 16,0 2-12-16,0-5 11 15,0-9-11-15,0-4 0 16,8-10-3-16,5-8 3 16,3-3-2-16,1-5-12 0,3-6-55 15,3 0-69 1,-1-13-232-16</inkml:trace>
  <inkml:trace contextRef="#ctx0" brushRef="#br0" timeOffset="-152931.64">26416 16866 126 0,'0'0'77'16,"0"0"-38"-16,0 0-15 16,0 0 4-16,0 0-7 15,0 0-6-15,0 0 0 16,0 0-12-16,0 0-3 16,0 0 7-16,0 0-4 15,0 0 9-15,0 0 1 16,0 0 0-16,0 0 5 15,0 0-10-15,0 0-3 16,0 8 2-16,0-1-2 0,0-1 5 16,0 3-2-1,0-9-5-15,0 4 3 0,0-4-6 16,0 0 0-16,0 0-4 16,0 0 8-16,0 0-4 15,4 0 24-15,0-8-1 16,-1-14 5-16,-3-6-13 15,0-12-6-15,-5 1-3 16,-15 2-4-16,-9 3-2 16,-9-3 3-16,-6 5 1 15,-5-2 7-15,7 10-11 16,3 7 3-16,13 0 15 16,6 11-14-16,9-2 2 0,3 8 1 15,4-5-5-15,4 5 3 16,0 0-5-16,0 0-3 15,0 0 3-15,0 0-11 16,0 9 11-16,7 13 2 16,7 10 1-16,3 12 3 15,5 6-6-15,5 8 0 16,7 8 3-16,3 7-2 16,2 7-1-16,3 4 0 15,0 4 2-15,-1-1-1 16,-4-7-1-16,-3 0 0 15,-5-3 1-15,-3-11 1 16,-6-8 0-16,-4-8 1 16,-7-6-2-16,-5-4 8 0,-4-4-7 15,0 1 2 1,0-8 4-16,-17-4-8 0,-12-4 4 16,-9-5-4-16,-5-6 3 15,-3-1 0-15,1-5-2 16,1-4-1-16,6 0 10 15,5 0-8-15,6 0 1 16,8-8 1-16,6-7-4 16,8-1 4-16,1-12-4 15,4-2 0-15,0-6-2 16,0-8 3-16,16 4-2 16,-1-6 1-16,-1 9-11 0,-5 4-1 15,1 5-20-15,-2 1-7 16,-4 5-13-16,5 0-59 15,5-2-37-15</inkml:trace>
  <inkml:trace contextRef="#ctx0" brushRef="#br0" timeOffset="-152382.09">26661 16411 241 0,'0'0'82'0,"0"0"-47"16,0 0 23-16,0 0 6 15,0 0-22-15,0 0-24 16,-16 38-15-16,14 12 1 16,-1 12 21-16,3 14-3 15,0 9-1-15,17 9 1 16,8 8-10-16,4 0 6 16,0-2-13-16,1-11-3 15,-1-13 2-15,2-13-2 16,0-10-3-16,0-12 1 15,2-6 0-15,-4-8-4 16,-2-5-1-16,-2-9-26 16,-5-4-16-16,0-5-31 0,-2-4-58 15,-1-9-206-15</inkml:trace>
  <inkml:trace contextRef="#ctx0" brushRef="#br0" timeOffset="-151297.14">27831 16391 254 0,'0'0'54'0,"0"0"-54"15,0 0 32-15,0 0 1 16,0 0 4-16,0 0 1 16,0 0-9-16,0-4 5 0,0 4 3 15,0 0-18-15,0 0-8 16,19 22 10-16,10 14 1 15,9 18-4-15,0 12-7 16,-4 15-5-16,-3 4 21 16,-6 0-20-16,-8 5 3 15,-3-2 1-15,-6-8-11 16,1 1 8-16,-7-9-8 16,-2-6 1-16,0-3 0 15,0-6-1-15,-11-7 0 16,-7-5 0-16,1-1-1 15,-6-12-30-15,3 0-64 16,5-14-131-16</inkml:trace>
  <inkml:trace contextRef="#ctx0" brushRef="#br0" timeOffset="-149813.15">28980 17048 132 0,'0'0'117'0,"0"0"-99"16,0 0 10-16,0 0 12 15,0 0-11-15,0 0 10 16,-4 0-4-16,4 0-14 16,0 0 9-16,0 0-6 15,0 0-2-15,0 0-5 0,0 0-12 16,0 0 1-16,0 0-6 16,2 0 0-16,23 0 5 15,12 8-2-15,13-8 6 16,12 0 5-16,11 0-7 15,12 0 8-15,-3 0-15 16,-6 0 1-16,-11 0 0 16,-9 0 0-16,-6 0-1 15,-9 0 0-15,-3 0 3 16,-5 0-3-16,-6 0 0 16,-5 2 0-16,-2-2-5 15,-2 0-10-15,-1 0-24 16,4 0-34-16,3 0-52 15,1 0-118-15</inkml:trace>
  <inkml:trace contextRef="#ctx0" brushRef="#br0" timeOffset="-149330.21">29559 16776 323 0,'0'0'33'0,"0"0"-1"16,0 0-4-16,0 0-12 15,0 0-12-15,0 0-3 16,25 14 24-16,4-2-1 15,5 2-6-15,5 0 7 16,3-2-8-16,6-2-8 16,2 0-1-16,2 2-8 15,1-5 11-15,1 8-11 16,-5-5 2-16,-4 8 3 16,-5-2-3-16,-9 8 0 15,-9 2 2-15,-7 1-2 16,-3 4 5-16,-8 0-7 15,-4 1 0-15,0 4 8 16,0 0-8-16,-18-2 5 16,-6 3-1-16,-5-6-3 0,-1 1 3 15,-1-6-4-15,0-4 0 16,2-4-1-16,3-3 1 16,2-4 0-16,1-5 0 15,8 2-19-15,5 0-50 16,10 3-89-16</inkml:trace>
  <inkml:trace contextRef="#ctx0" brushRef="#br0" timeOffset="-123414.47">16240 17696 234 0,'0'0'34'15,"0"0"-7"-15,0 0 5 16,0 0-8-16,0 0 1 15,0 0 5-15,0 0-7 16,0 0 3-16,0-36-3 16,0 36-3-16,0 0 10 0,0 0-13 15,0 0-1-15,0 0-3 16,0 0-9-16,-9 14 8 16,-6 20-12-16,-6 16 1 15,5 22 4-15,6 4-5 16,-1 3 1-16,9-10 3 15,2-12-3-15,0-13-2 16,26-12 1-16,10-10 0 16,2-8-5-16,-1-1 4 15,-3-7 1-15,-5 1 0 16,-7-2 1-16,-2-5-3 16,-4 0 2-16,-6-27 0 15,2-17 3-15,-3-10 0 0,0-12-3 16,-3 2 0-16,-6 12 1 15,0 11-2-15,0 14 1 16,0 9 0-16,0 5 1 16,0 7-1-16,0 6 0 15,0 0 0-15,0 0-4 16,0 10 1-16,10 8 0 16,5 13 3-16,1 9 1 15,1 14-1-15,3-4 0 16,1-10-1-16,3-10 4 15,0-16-5-15,-1-10 2 16,-3-4 0-16,-7 0-4 0,-6 0 4 16,-3 0 0-16,-4 0-2 15,0-29 4-15,0-10 7 16,0-21-9 0,0 6 0-16,0 9 1 0,0 18-1 15,0 15 0-15,0 1 0 16,7 7-2-16,2 0-15 15,0 3-56-15,0 1-46 16,2 0-78-16</inkml:trace>
  <inkml:trace contextRef="#ctx0" brushRef="#br0" timeOffset="-123145.97">17162 18263 398 0,'0'0'71'15,"0"0"-69"-15,0 0 4 16,-17 161-3-16,17-95-3 15,0-4 0-15,0-16-2 16,15-16 2-16,5-3-16 16,-2-13-23-16,0 0-61 0</inkml:trace>
  <inkml:trace contextRef="#ctx0" brushRef="#br0" timeOffset="-121918.29">16971 17379 242 0,'0'0'45'0,"0"0"-31"0,0 0 7 16,0 0 13-16,0 0 4 15,0 0-15-15,27-24 10 16,-12 24-2 0,3 6 7-16,-2 16 4 0,-1 4-28 15,-4-2-8-15,1 6-4 16,-4-7-2-16,-1 4 0 15,-3 8-9-15,-4 4-79 16,0 20-99-16</inkml:trace>
  <inkml:trace contextRef="#ctx0" brushRef="#br0" timeOffset="-121192.49">17943 17784 486 0,'0'0'43'0,"0"0"-36"16,0 0-7-16,0 0 0 15,-61 108 7-15,41-55-7 16,-5 7 0-16,-2 0 0 16,6-6 3-16,-4-8-6 15,3-6-4-15,-1 0-48 16,-4 13-44-16,-1-8-89 15</inkml:trace>
  <inkml:trace contextRef="#ctx0" brushRef="#br0" timeOffset="-121004.16">17742 17933 254 0,'0'0'289'0,"0"0"-274"0,0 0-15 15,0 0-2-15,0 0 2 16,0 0-1-16,33 102 1 16,-15-48-11-16,2-1-11 15,4-12-43-15,5 3-13 16,-4-9-23-16</inkml:trace>
  <inkml:trace contextRef="#ctx0" brushRef="#br0" timeOffset="-120798.27">18105 18231 314 0,'0'0'44'0,"0"0"-31"16,0 0 12-16,0 0 19 16,0 0-28-16,75 106-13 15,-57-95 4-15,-2 3-7 16,0 4 0-16,-3 12-16 15,-4 6-71-15,-7-6-157 16</inkml:trace>
  <inkml:trace contextRef="#ctx0" brushRef="#br0" timeOffset="-120514.43">18587 17842 394 0,'0'0'89'15,"0"0"-89"-15,0 0 0 16,17 105 0-16,-3-57 3 0,-1-8 2 15,5-12-5 1,1-12 0-16,-3-2-3 0,-1-9 2 16,-3 1 0-16,-7 1-22 15,-5 1-91-15</inkml:trace>
  <inkml:trace contextRef="#ctx0" brushRef="#br0" timeOffset="-120313.56">18554 18056 415 0,'0'0'77'0,"0"0"-77"0,0 0 0 16,0 0 0 0,0 0-1-16,128-2 1 15,-84-35-19-15,-4-3-26 0,1 0-46 16,-12 4 7-16,-5 9-146 15</inkml:trace>
  <inkml:trace contextRef="#ctx0" brushRef="#br0" timeOffset="-119830.42">18953 17736 291 0,'0'0'103'0,"0"0"-68"16,0 0-34-16,0 0 10 15,0 0 16-15,0 0-13 16,14 116-3-16,-3-62-7 15,1 5-4-15,3-1 8 16,1 2-7-16,1 0-1 16,6-8 0-16,-3-11 3 0,2-19-7 15,0-17 2-15,1-5-1 16,-2-3-2-16,2-26 10 16,2-10-4-16,-1-11 1 15,-2-25 4-15,-2-7-9 16,-1 8 3-16,-9 15-4 15,-3 24 4-15,-5 20 0 16,-2 11 7-16,0 4 26 16,0 0-6-16,0 10-10 15,0 16-13-15,0 19-3 16,0 9 2-16,0 12-2 16,5 0-1-16,4-6 0 15,6-16 2-15,3-18-4 16,3-12 2-16,-6-14-1 15,1 0-2-15,-5 0 1 0,-5-10 2 16,3-6 5-16,-4-16 3 16,-1-13 6-16,-2-7-11 15,1-3-3-15,-3 15 3 16,0 10-3-16,0 7 0 16,0 9 0-16,2 5-15 15,2 9-57-15,-4 0-113 16</inkml:trace>
  <inkml:trace contextRef="#ctx0" brushRef="#br0" timeOffset="-119512.7">19686 18213 528 0,'0'0'67'0,"0"0"-62"16,0 0-5-16,0 0-10 15,0 0 10-15,0 0 1 16,3-48 0-16,23 42 2 16,-3 2-3-16,-6 4 0 15,-3 0 0-15,-9 0 3 16,-1 10-3-16,-4 20 15 16,0 6-6-16,0 13 8 0,0 4-17 15,-4-3 2 1,-3-2-1-16,1 0 0 0,3-4-1 15,0-9 0 1,3-13-2-16,0-10 1 0,0-12-27 16,14 0-26-16,9 0-57 15,1 0-67-15</inkml:trace>
  <inkml:trace contextRef="#ctx0" brushRef="#br0" timeOffset="-119230.17">20201 17773 372 0,'0'0'118'16,"0"0"-94"-16,0 0-23 15,0 0 12-15,0 0 10 16,0 0-1-16,-26 141-9 15,5-82-3-15,0 7 3 16,0 10-8-16,8-4-4 16,4 1 1-16,7-21-2 15,2-25 0-15,0-14-13 16,0-9-21-16,0-2-46 16,4 2-59-16,-4-4-117 15</inkml:trace>
  <inkml:trace contextRef="#ctx0" brushRef="#br0" timeOffset="-118991.08">20012 18005 337 0,'0'0'84'16,"0"0"-56"-16,0 0-8 16,0 0 35-16,0 0-8 15,0 0-33-15,9-20 4 16,11 44 19-16,5 10-16 15,1-6 1-15,3 5-15 16,2-4-6-16,-2-7 1 0,0 10-2 16,-2-6-2-16,-2 6-14 15,-3-5-53-15,-2-6-32 16,-9-10-21 0,-4-11-55-16</inkml:trace>
  <inkml:trace contextRef="#ctx0" brushRef="#br0" timeOffset="-118480.54">20413 18177 475 0,'0'0'56'16,"0"0"-39"-16,0 0 27 0,0 0-9 16,127-98-25-16,-81 64-2 15,0 10-8-15,-5 12 0 16,-9 8 2-16,-5 4-2 16,-9 0 0-16,-10 0 4 15,-5 22-2-15,-3 16 23 16,0 8-7-16,-5 12 1 15,-8 9-2-15,-1-3-15 16,1-4 4-16,6-10-6 16,5-14 0-16,2-9-3 15,0-21-11-15,0-6-19 16,5 0-8-16,2 0-31 16,-5 2-37-16,-2 7-43 15</inkml:trace>
  <inkml:trace contextRef="#ctx0" brushRef="#br0" timeOffset="-118120.3">19597 17459 581 0,'0'0'58'16,"0"0"-53"-16,0 0-5 16,0 0 2-16,81 113 7 15,-56-61-8-15,-4-2-1 16,-5 7-70-16,-14 14-318 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2.84167" units="1/deg"/>
          <inkml:channelProperty channel="T" name="resolution" value="1" units="1/dev"/>
        </inkml:channelProperties>
      </inkml:inkSource>
      <inkml:timestamp xml:id="ts0" timeString="2023-05-19T09:49:05.357"/>
    </inkml:context>
    <inkml:brush xml:id="br0">
      <inkml:brushProperty name="width" value="0.05292" units="cm"/>
      <inkml:brushProperty name="height" value="0.05292" units="cm"/>
      <inkml:brushProperty name="color" value="#FF0000"/>
    </inkml:brush>
  </inkml:definitions>
  <inkml:trace contextRef="#ctx0" brushRef="#br0">24178 1571 206 0,'0'0'188'0,"0"0"-166"16,0 0-9-16,0 0 1 15,0 0-1-15,0 0 0 16,0 0 13-16,-31 0-16 15,31 0-10-15,0 0 2 0,0 0 2 16,7 6-4 0,15 3 14-16,7 1-2 0,9 2 3 15,14-1-15-15,10-4 1 16,15 3 16-16,13-6-16 16,5 0 2-16,4-4-1 15,-5 0 0-15,-8 0-2 16,-8 0 0-1,-9-2 0-15,-11-6 1 0,-11 0-1 16,-18 2 0-16,-11 0-4 16,-12 0-30-16,-6-4 2 15,0-5-12-15,-27 1-45 16,-8-3-29-16</inkml:trace>
  <inkml:trace contextRef="#ctx0" brushRef="#br0" timeOffset="281.08">24833 1471 307 0,'0'0'45'0,"0"0"-42"16,0 0 1-16,0 0 4 15,0 0-7-15,121-13 7 16,-68 13-8-16,-1 16 10 16,-1 13 8-16,-6 7-16 15,-10 5 22-15,-6-1-18 16,-12 0 3-16,-7-4 4 0,-10-6-5 15,0-1 15 1,-2-6 1-16,-21 0-9 0,-1-5-2 16,-3-4-13-16,2-9 0 15,3 2-1-15,6-7 1 16,6 0-17-16,5 0-40 16,5 0-57-16,0-21-152 15</inkml:trace>
  <inkml:trace contextRef="#ctx0" brushRef="#br0" timeOffset="1924.22">26221 396 224 0,'0'0'248'0,"0"0"-239"16,0 0 1-16,0 0 19 16,0 0-2-16,0 0-18 15,0 0-8-15,-98 35 1 16,98 59 0-16,0 23-2 16,5 10 1-16,-5 0 1 15,0 1 1-15,-5-3-3 16,-22-11 0-16,-6-10 1 15,-2-18 1-15,-7-15-2 16,1-15 0-16,1-16 2 0,0-14 0 16,11-9-2-16,9-11 0 15,11-6 4 1,9 0-4-16,0 0-7 0,0-3-1 16,2-5 8-16,9 8 7 15,3 0-7-15,1 5-1 16,3 30-1-16,7 19 4 15,-3 18 3-15,-2 15 8 16,-2 4-10-16,-7 8 7 16,-7-2-10-16,-1-13 1 15,-3-8 2-15,0-13-1 16,0-8-2-16,2-12 0 0,5-11-6 16,4-13 1-16,4-15-51 15,10-4-54 1,2-23-93-16</inkml:trace>
  <inkml:trace contextRef="#ctx0" brushRef="#br0" timeOffset="2360.48">26538 219 488 0,'0'0'17'0,"0"0"-17"15,0 0-10-15,0 0 10 16,0 0 2-16,69 130 13 15,-27-65 1-15,5 9 13 16,2-3-25-16,0-7-4 16,3-7 4-16,-4-10-1 15,0-5-1-15,-13-7-2 16,-8-3 1-16,-10-5 1 0,-9-4-1 16,-8-1-1-16,0 2 11 15,-12 5-1 1,-22 0 5-16,-7 5-15 15,-7 0 4-15,2-1-5 0,1-5 1 16,5-3-2-16,9-6-6 16,10-5-50-16,9 0-36 15,12-10-99-15</inkml:trace>
  <inkml:trace contextRef="#ctx0" brushRef="#br0" timeOffset="2756.97">27216 659 163 0,'0'0'306'0,"0"0"-286"16,0 0-20-16,0 0 0 16,0 0-1-16,0 0 2 15,-25 153 11-15,16-95 1 16,0-1-10-16,4-1 11 15,5-13-14-15,0-8 7 16,0-12 10-16,3-6-16 16,10-7 2-16,5-10-1 15,2 0-2-15,5-12 20 16,4-29-19-16,0-10 9 16,2-10-5-16,-9-1-3 15,-6 4 0-15,-10 8-2 16,-6 6 1-16,0 10 0 0,0 7-1 15,-11 9 0-15,-3 7-2 16,-1 7 2-16,-3 4-11 16,3 0-34-16,-3 0-28 15,3 17 17-15,3 8-46 16,8 3-64-16</inkml:trace>
  <inkml:trace contextRef="#ctx0" brushRef="#br0" timeOffset="2998.41">27906 783 349 0,'0'0'16'0,"0"0"-2"16,0 0 30-16,133 17-5 16,-90-13 1-16,1 0-16 15,4 0-10-15,2 0-2 16,4-1-12-16,0-3 0 15,-3 0 3-15,-7 0-3 16,-8-13-2-16,-11-7-10 16,-12-8-54-16,-10-9 30 15,-3 2-67-15,-6-2-81 0</inkml:trace>
  <inkml:trace contextRef="#ctx0" brushRef="#br0" timeOffset="3227.19">28371 535 245 0,'0'0'69'0,"0"0"-42"16,0 0-17-1,0 0-6-15,0 0-3 0,0 0 16 16,43 7 25-16,-5 18-16 16,2 4 0-16,0 6-5 15,-6 4 15-15,-8-3-13 16,-6 6-1-16,-7-2-9 16,-7-1-1-16,-6 1-8 15,0-3 17-15,-12-3-18 16,-8-6 2-16,0-4-1 15,7-9-3-15,6-7-2 16,4-8-11-16,3 0-55 0,0 0-54 16,19-15-118-1</inkml:trace>
  <inkml:trace contextRef="#ctx0" brushRef="#br0" timeOffset="3478.88">29129 666 129 0,'0'0'366'16,"0"0"-349"-16,38-155 8 16,-13 89 12-16,0 4-2 15,-2 12-15-15,2 12-7 16,-5 13-1-16,-7 16-12 0,-3 6 2 16,-8 3-3-16,0 0 7 15,5 25-6-15,1 12 13 16,2 12-9-16,-4 11 1 15,-3 7-5-15,-3 10-6 16,0 8-7-16,-17 5-64 16,-16 4-41-16,-7-2-130 15</inkml:trace>
  <inkml:trace contextRef="#ctx0" brushRef="#br0" timeOffset="4099.97">27089 1957 383 0,'0'0'118'16,"0"0"-84"-16,0 0-18 0,0 0 28 15,0 0-22 1,0 0-17-16,-118 78 9 16,64-24-1-16,0 5 6 0,6-1-7 15,5-4-5-15,14-7 19 16,9-10-19-16,11-5-3 16,6-6-1-16,3-7 0 15,0 2-5-15,19-3 2 16,3-2 0-16,2-4-6 15,3-2 6-15,4-4-2 16,2-6-19-16,10 0-69 16,6 0-85-16</inkml:trace>
  <inkml:trace contextRef="#ctx0" brushRef="#br0" timeOffset="4827.31">27704 2123 349 0,'0'0'47'16,"0"0"-41"-16,0 0 11 15,0 0 19-15,0 0 0 16,-141 48-11-16,105-17-6 16,3 0-2-16,6 6-13 15,3-1-4-15,5 2 7 16,6 0-2-16,7-1 7 16,6-2-12-16,0-1 0 15,22-2-2-15,18-1 6 16,7-4-4-16,4-6 0 0,1-10 0 15,-2-8-1-15,2-3-3 16,-8-9 4-16,-3-21 5 16,-12-12 2-1,-10-8-4-15,-9-8 8 0,-10-3-11 16,0-2 7-16,-12 1-7 16,-15 7 0-16,-6 7-8 15,-7 7 8 1,-6 10-11-16,-10 6-28 0,-6 8-48 15,-5 9-25-15,1 4-234 16</inkml:trace>
  <inkml:trace contextRef="#ctx0" brushRef="#br0" timeOffset="5846.63">27229 408 128 0,'0'0'73'0,"0"0"-40"16,0 0-20-16,0 0 0 15,0 0 8-15,0 0 1 16,10-73-1-16,-10 73-10 16,0 0-9-16,0 0 5 15,0-2-6-15,0 2 2 16,0 0-3-16,0 0-6 15,0 0-14-15,0 0 1 0,0 0-52 16</inkml:trace>
  <inkml:trace contextRef="#ctx0" brushRef="#br0" timeOffset="6956.9">27220 269 208 0,'0'0'63'16,"0"0"-14"-16,0 0-6 15,0 0 7-15,0 0-1 16,0 0-6-16,-31-25-1 15,31 25-25-15,0 0-11 16,0 0-1-16,0 0-5 0,0 7 0 16,11 16 0-16,13 11 2 15,7 13 16-15,3 4-7 16,3 14 10-16,2 10-11 16,-1 10-8-16,2 10 1 15,-3 5 6-15,-8 0-9 16,-8 0 13-16,-13-2-13 15,-8-7 0-15,0-12 8 16,-8-14-7-16,-19-11-1 16,-9-8 3-16,-7-9 0 15,-3-7 4-15,-1-10-7 16,3-14 0-16,6-6 10 16,9-4 9-16,6-28-4 15,6-13-15-15,10-13 4 0,7-11-1 16,0-18-3-16,0-12 0 15,22-4-2-15,3-8 10 16,4 7-8-16,2 6 0 16,3 9 2-16,1 11-5 15,-2 5 3-15,-4 10 0 16,-2 7 4-16,-4 10-4 16,-2 10 0-16,2 5 0 15,-3 8 3-15,0 4-9 16,-2 8 5-16,-5 5-15 0,-6 6-36 15,-2 0-59 1,-5 22-56-16</inkml:trace>
  <inkml:trace contextRef="#ctx0" brushRef="#br0" timeOffset="8028.42">27547 1989 367 0,'0'0'70'0,"0"0"-47"16,0 0-3-16,0 0 19 16,0 0-21-16,0 0-9 15,-7-18 14-15,28 18-23 16,1 4 4-16,10 23-2 15,7 16-1-15,-1 15 12 16,2 10-11-16,1 13-1 0,-2-1 10 16,-1 2-8-1,1 0 4-15,-4-9 0 0,-6-7-7 16,-2-7 5-16,-10-12-5 16,-3-7 0-16,-7-8 2 15,-7-6 2-15,0-2-4 16,-31 2 5-16,-23 1-4 15,-15-8 3-15,-12-5-4 16,-1-14 0-16,6 0 2 16,10-16 1-16,10-23-3 15,12-16 4-15,17-13-4 16,22-16 24-16,8-8-3 0,47-9-4 16,24-1 7-16,10-1-23 15,-1 3 10 1,0 6-6-16,-10 6-3 0,-2 12 5 15,-1 5-7-15,-12 9 0 16,-8 8 0-16,-9 8 2 16,-12 11-2-16,-12 12 0 15,-8 9-7-15,-7 9 3 16,-2 4-29-16,0 1-43 16,0 0-20-16,0 26-56 15,0 4-209-15</inkml:trace>
  <inkml:trace contextRef="#ctx0" brushRef="#br0" timeOffset="9070.79">28359 2384 537 0,'0'0'11'0,"0"0"-9"16,0 0-2-16,0 0-8 0,0 0 8 15,0 0 1 1,46-2 24-16,3 2-4 0,3 0-18 15,-4 2 1-15,-3-2-4 16,-3 0 2-16,-6 0-2 16,-3 0 0-16,-6 0 0 15,-4-14-3-15,-6-4-7 16,-3-7-2-16,-6 2 6 16,-3-4-15-16,-5 2 16 15,0-1-10-15,0-2 15 16,-2 3-1-16,-9 1 4 15,-1 2-3-15,3 6 0 16,5 6 1-16,2 4 5 0,2 6-6 16,0 0 1-16,0 0-1 15,0 0-4-15,0 0 3 16,20 18 1-16,11 13 0 16,7 5 6-16,6 4-6 15,8 6 0-15,2 0 2 16,-2 2-1-16,-2 0 4 15,-8-6 5-15,-8-2-4 16,-17-6 13-16,-12-6-14 16,-5-3 6-16,0-6 12 15,-27-1-8-15,-4-5-4 0,-7-5-9 16,0-2 2 0,1-6-4-16,0 0 0 0,9 0-10 15,3 0-18 1,7-6-28-16,12-2-21 0,6 0-59 15,0-3-82-15</inkml:trace>
  <inkml:trace contextRef="#ctx0" brushRef="#br0" timeOffset="9808.45">29894 1961 241 0,'0'0'46'0,"0"0"8"15,0 0 8-15,0 0-3 16,0 0-12-16,0 0-3 15,-16-29-21-15,11 28 1 16,1-1-6-16,0 2-9 16,-4 0 8-16,0 0-4 15,-12 0 0-15,-7 8-6 16,-8 12-7-16,-8 12 0 16,-1 10 8-16,-3 10-8 15,3 10 6-15,3 5-6 16,13 0 2-16,7 2-2 15,19-4 0-15,2-4 0 16,13 2 0-16,23-8 0 16,11-1 0-16,9-6 0 0,4-13 0 15,9-9-5-15,2-12 5 16,1-10 0-16,-6-4 1 16,-11-10 1-16,-5-22-2 15,-10-18 4-15,-11-10-4 16,-13-10 9-16,-14-5-7 15,-2 3-2-15,-23-3 7 16,-10 2-4-16,-7 2 10 16,-1 3-3-16,1 3-8 15,1 14 9-15,3 5-11 16,5 12 0-16,4 8 0 16,5 8-1-16,-3 8-1 0,1 10-10 15,-3 0-26 1,-6 4-9-16,-4 24-46 15,-2 10-55-15</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2.84167" units="1/deg"/>
          <inkml:channelProperty channel="T" name="resolution" value="1" units="1/dev"/>
        </inkml:channelProperties>
      </inkml:inkSource>
      <inkml:timestamp xml:id="ts0" timeString="2023-05-19T09:50:06.131"/>
    </inkml:context>
    <inkml:brush xml:id="br0">
      <inkml:brushProperty name="width" value="0.05292" units="cm"/>
      <inkml:brushProperty name="height" value="0.05292" units="cm"/>
      <inkml:brushProperty name="color" value="#FF0000"/>
    </inkml:brush>
  </inkml:definitions>
  <inkml:trace contextRef="#ctx0" brushRef="#br0">16354 1621 558 0,'0'0'28'0,"0"0"-28"0,0 0 2 16,0 0-5-16,0 0 0 16,0 0 3-16,4 115 15 15,2-27 0-15,-6 9-5 16,0 7-9-16,0 1 0 15,0-14 6-15,-2-14-5 16,-2-23 0-16,2-22-2 16,2-16 2-16,0-12-1 15,0-4 1-15,-2-10 0 16,-5-34 8-16,1-27-4 16,-11-25-4-16,-1-12-2 15,-1-9 1-15,-2 5-1 16,11 17 0-16,5 20-6 15,5 31 6-15,0 26 1 0,0 18-1 16,0 0 0-16,18 32-14 16,13 18 12-16,6 12 2 15,4 7 0-15,5-1 2 16,2-8-1-16,0-6-1 16,2-11 0-16,-6-10 2 15,-1-13-3-15,-14-10 1 16,-12-8 0-16,-5-2 4 15,-10-22 1-15,0-27 40 16,2-14-42-16,1-12 2 0,1 4-8 16,4 0 3-16,-2 12-7 15,3 4-9-15,1 13-24 16,-6 8-9-16,1 12-9 16,-3 12-60-16,6 10-16 15</inkml:trace>
  <inkml:trace contextRef="#ctx0" brushRef="#br0" timeOffset="616.74">16931 1899 287 0,'0'0'14'16,"0"0"21"-16,0 0 4 16,142 42 10-16,-95-42 20 0,-1-2-39 15,6-20 5 1,-3-8-13-16,-9-8-21 0,-9-4 5 15,-12-5-6-15,-17 3 2 16,-2 4-8-16,-14 4 5 16,-15 4 1-16,0 10 0 15,-2 7 5-15,-1 14-3 16,-1 1-2-16,-2 18 1 16,-3 24-2-16,-2 14 1 15,1 10 0-15,10 6-2 16,6 3 1-16,13-5 0 15,10-10-1-15,2-10 0 16,32-14-4-16,9-13 6 16,7-10-2-16,8-13 0 15,5-6 3-15,-1-26-1 0,0-16 0 16,-2-6-9-16,-10-5 5 16,-8 2-17-16,-11 4 12 15,-13 13 9-15,-9 12 0 16,-9 12 4-16,0 9 3 15,0 4-1-15,0 3 15 16,0 3-21-16,0 24-3 16,0 15 2-16,0 9 2 15,0 3 0-15,0 0-1 16,2-4 0-16,14-6 2 16,1-8-2-16,2-12 0 15,-1-8 6-15,-1-12-4 16,1-4 6-16,4-12 6 0,-2-22 12 15,5-10 2-15,-2-4-28 16,-4 2 0-16,-3 6 1 16,-3 7 0-16,-6 8-2 15,-2 6-7-15,-5 4-11 16,0 2 0-16,2 8-46 16,-2 0-78-16</inkml:trace>
  <inkml:trace contextRef="#ctx0" brushRef="#br0" timeOffset="1647.92">18003 1657 432 0,'0'0'75'0,"0"0"-75"15,0 0-2-15,0 0 2 16,0 0 18-16,86 135 6 15,-68-78-19-15,0 1 2 16,-5-7-1-16,-4-4-4 16,0-7 3-16,-2-12-5 15,-5-12 0-15,0-9 3 16,-2-7-1-16,0 0 12 16,0-11 28-16,0-23-21 0,0-12-21 15,0-10-2-15,0 2-2 16,7 4 1-1,13 3 3-15,0 7 0 0,2 8-4 16,-2 10 8-16,-2 8-7 16,-4 10 3-16,-4 4-7 15,2 2 4-15,1 30-2 16,-2 12 5-16,1 12 2 16,-4 11 2-16,-1 3-2 15,7 0-2-15,-1-6 0 16,9-6-3-16,1-16 3 15,3-12 0-15,-4-13-1 16,-1-13 4-16,-2-4-8 16,-1-10 5-16,3-37 0 15,-2-15 7-15,-7-12-7 0,-12 0-4 16,0 7-1-16,-29 10 1 16,-14 8 0-16,-1 11 4 15,-4 8 0-15,9 10 2 16,5 10-2-16,7 8 0 15,7 2 0-15,7 0 3 16,7 14-8-16,6 3 1 16,0 1-5-16,8-3 6 15,15-1-10-15,6-6 5 16,4-4 4-16,3-4-2 16,4 0 5-16,2 0-3 15,-2-5 4-15,-2-6 0 0,-5 9 1 16,-4 2-1-1,-2 0 0-15,-2 6 3 0,0 19 1 16,1 4-4-16,-2 10 0 16,-3 2 8-16,-5 6-5 15,-6-1-3-15,-1-2 0 16,3-6 4-16,-1-8-4 16,-1-10 0-16,4-10 0 15,-1-10-2-15,3 0 2 16,2-16 0-16,4-22 6 15,3-8-4-15,-6-2-1 16,-3-1-1-16,-5 5 0 0,-1 10-3 16,-6 11 3-16,-2 10 0 15,0 8 0 1,1 5 3-16,-1 0-6 0,6 0-3 16,6 5 0-16,8 15 4 15,3 5 3-15,-3 0-1 16,-2 4 0-16,-2-5 4 15,0-2-6-15,-3 0 2 16,-1-4 0-16,-3-6 0 16,0-2 0-16,-2-9 0 15,2-1 0-15,5 0 2 16,1-5-8-16,8-13 2 16,0-4-20-16,-4-4-22 0,6 2-54 15,-4 2-13-15,1 1-111 16</inkml:trace>
  <inkml:trace contextRef="#ctx0" brushRef="#br0" timeOffset="2090.98">19698 1769 279 0,'0'0'93'0,"0"0"-41"16,0 0 14-1,0 0-25-15,0 0 1 0,0 0-26 16,0 0-11-16,-78-53 0 16,47 81-5-16,-1 15 0 15,1 7 0-15,7 4 2 16,8 1-2-16,12-5 0 15,4-2 0-15,0-13-4 16,22-9 4-16,7-12-2 16,4-12 1-16,6-2 1 15,-2-16-5-15,-1-22-1 16,-5-6 0-16,-6-10-1 16,-10 4 1-16,-3 4 6 15,-8 10 0-15,-2 13 3 0,-2 16 2 16,0 7-3-1,0 0 0-15,0 9-4 0,0 20 1 16,9 7 1-16,5 2 0 16,3 0-5-16,18-4-44 15,17-8-175-15</inkml:trace>
  <inkml:trace contextRef="#ctx0" brushRef="#br0" timeOffset="2596.8">21240 1613 73 0,'0'0'561'0,"0"0"-561"16,0 0-2-16,0 0-2 15,0 0-2-15,-4 125 6 16,17-58 11-16,0 1-10 15,3-6 1-15,-6-8-2 16,4-10 2-16,-1-6-7 0,-2-8-8 16,1-10-46-1,-10-9-102-15,-2-11-163 0</inkml:trace>
  <inkml:trace contextRef="#ctx0" brushRef="#br0" timeOffset="2758.67">20979 1863 500 0,'0'0'13'16,"0"0"-11"-16,0 0-4 15,0 0 2-15,149 20 0 16,-70-14 1-16,7-1 2 16,7-5-6-16,1 0-8 15,-3 0-87-15,-6 0 0 0</inkml:trace>
  <inkml:trace contextRef="#ctx0" brushRef="#br0" timeOffset="3114.18">22155 1692 516 0,'0'0'8'0,"0"0"-4"15,0 0-4-15,-19 150 0 16,19-91 17-16,0 3 2 15,0-4-10-15,17-4 0 16,10-10-9-16,2-12 0 0,2-14 1 16,0-14 1-16,-2-4-2 15,-4-18 3-15,-8-24 7 16,-7-16 6-16,-10-12-16 16,0-1 0-1,-19 3 0-15,-12 5 4 0,-4 8 15 16,-5 9 2-16,-1 12-7 15,6 7 4-15,6 14-18 16,7 5 0-16,4 8-1 16,3 0-5-16,3 20-10 15,6 14-23-15,6 6-53 16,0 2-36-16,29-5-123 0</inkml:trace>
  <inkml:trace contextRef="#ctx0" brushRef="#br0" timeOffset="3583.99">22915 1994 491 0,'0'0'7'15,"89"119"-4"-15,-45-52 5 16,-7 2-6-16,-11 1 3 16,-12-3 16-16,-10-1-17 15,-4-2 2-15,-4 1-5 16,-23-11 2-16,-4-10 7 15,4-15-10-15,6-14 21 16,6-15 3-16,-1 0 7 0,-1-28 7 16,-3-25-30-1,0-20-7-15,4-22 10 16,1-21-9-16,3-22-2 0,4-11 2 16,3 1-1-16,5 17-2 15,0 27 1-15,18 22 0 16,13 20-6-16,7 12 6 15,11 8-3-15,9 6 2 16,4 9-2-16,3 14 2 16,-12 13-1-16,-11 0 2 15,-15 23-8-15,-15 23 7 16,-12 15 1-16,-3 10 1 16,-35 6 1-16,-15 2 0 15,-12-10-2-15,-2-4 1 16,9-11 0-16,12-17-1 15,21-12 0-15,12-14-1 0,13-11-21 16,0 0-34-16,0-27-11 16,13-19-120-16,16-18-125 15</inkml:trace>
  <inkml:trace contextRef="#ctx0" brushRef="#br0" timeOffset="3922.38">23352 1208 407 0,'0'0'27'16,"0"0"-14"-16,0 0 9 0,116 155-3 16,-83-73 7-16,-4 12-16 15,-6 9-3-15,-8-3 3 16,-11-1-10-16,-4-8 4 16,-2-8-4-16,-20-15 1 15,2-19 1-15,4-19-2 16,7-19 0-16,7-11 9 15,0-2 24-15,0-36 10 16,0-18-43-16,-1-10 2 16,3-4 7-16,3 3-4 15,21 9-5-15,3 8 2 16,1 10 2-16,1 6-4 0,2 6-3 16,4 6-3-1,2 1-2-15,1 8-13 16,-2 1-18-16,-5 2-39 0,-9 6-48 15,-4-1-99-15</inkml:trace>
  <inkml:trace contextRef="#ctx0" brushRef="#br0" timeOffset="4116.55">23971 1787 198 0,'0'0'191'15,"0"0"-178"-15,45 127 6 0,-26-74-10 16,-5 1 9 0,-1 0-13-16,-1-3-3 15,-1-10 0-15,0-5-2 0,-2-12-2 16,0-7-38-16,0-13-67 16</inkml:trace>
  <inkml:trace contextRef="#ctx0" brushRef="#br0" timeOffset="4291.17">23989 1520 609 0,'0'0'16'16,"0"0"-16"-16,0 0-5 15,0 0-5-15,0 0-17 0,0 0-25 16,54 12-23-16,-12-2-141 15</inkml:trace>
  <inkml:trace contextRef="#ctx0" brushRef="#br0" timeOffset="4781.53">24379 1728 346 0,'0'0'26'0,"0"0"1"15,13 129 10-15,-6-81-16 16,-5 2 15-16,0 2-6 15,6 2-13-15,0-6 4 16,5-9-21-16,10-11 0 16,6-13 4-16,6-15-1 0,8 0-2 15,1-20-1-15,-4-19-1 16,-4-14-12-16,-12-9-31 16,-8-3 15-16,-3 0 7 15,-6 5 8-15,2 11 14 16,-2 17 0-16,-1 19 0 15,-1 13 20-15,4 3-19 16,-2 35-1-16,1 8 24 16,1 11-11-16,-2-3 6 15,6-6-9-15,4-4-8 16,4-12 10-16,4-8-11 0,-1-14 3 16,6-10 0-1,-1 0-4-15,2-10 12 16,2-20-12-16,0-2 3 0,1 0-2 15,-7 5 1-15,-8 13-2 16,-5 5 3-16,-8 6-1 16,-1 3-4-16,1 0 1 15,6 12 1-15,1 5 1 16,5 3-1-16,5 1 0 16,-2 2 0-16,4-3-8 15,2-4-18-15,-2 0-106 16,6-10-205-16</inkml:trace>
  <inkml:trace contextRef="#ctx0" brushRef="#br0" timeOffset="5041.24">25758 1921 542 0,'0'0'16'15,"0"0"-16"-15,143-26 0 16,-79 26 27-16,5 0-11 15,5 0-13-15,8 0 18 16,5 4 5-16,0-1-14 16,-4 3-12-16,-6-6 0 15,-2 0 2-15,-7 0-2 0,-12 0-5 16,-12-12-17 0,-10-1-45-16,-14-3 11 0,-7 0-25 15,-13-2 10-15,0-2 36 16,0-2 10-16,-11-3 6 15,-2 1-72-15</inkml:trace>
  <inkml:trace contextRef="#ctx0" brushRef="#br0" timeOffset="5280.19">26711 1630 132 0,'0'0'141'0,"0"0"-102"16,0 0 53-16,0 0-34 15,0 0-16-15,-6 122-10 16,6-86-21-16,16 4 1 15,15-1-1-15,7 1 1 16,0-2 15-16,-9 0-27 0,-11-4 1 16,-14-2 18-16,-4 1-10 15,-4-4 18-15,-35-1 18 16,-11 2-31-16,-8-5 3 16,-3-7-17-16,8-9-5 15,11-3-7-15,19-6-100 16,23 0-85-16</inkml:trace>
  <inkml:trace contextRef="#ctx0" brushRef="#br0" timeOffset="5949.73">28187 1512 463 0,'0'0'179'0,"0"0"-179"16,0 0-20-16,60 180 20 15,-44-78 1-15,-12 17 8 16,-4 1-7-16,0-4 4 15,-16-9-6-15,-3-21 0 16,0-24 1-16,6-26 1 16,9-16-2-16,-1-17 1 15,1-3 1-15,-5-37 16 16,-4-31-18-16,-7-42 2 16,-7-33-1-16,-4-33 0 15,-1-27-2-15,3-4-1 16,19-1 2-16,10 34-8 0,8 45 8 15,28 47 0 1,3 38-10-16,4 25 14 0,6 14-4 16,5 5 0-16,2 5 1 15,-1 22-8-15,-10 13 4 16,-12 14 3-16,-11 14 1 16,-11 15 2-16,-11 7-3 15,0 2 0-15,-27 4 4 16,-12-7-3-16,-6-8-1 15,0-6-2-15,12-14 1 16,6-11-34-16,10-11-23 0,13-13-38 16,4-2-54-1</inkml:trace>
  <inkml:trace contextRef="#ctx0" brushRef="#br0" timeOffset="6285.76">28436 2007 268 0,'0'0'31'15,"0"0"-7"-15,127 18 33 16,-80-18 0-16,3-4-15 16,-4-21-8-16,-1-6-10 15,-3-7-24-15,-7-11 0 16,-3-5-2-16,-12-1-19 0,-9 0 0 16,-11 7 7-16,0 9 3 15,-7 12 11-15,-11 10 10 16,1 14 18-16,-1 3-16 15,-7 8-10-15,-4 25-2 16,-2 15 8-16,-1 4-4 16,9 11 16-16,2 2-11 15,11 5-5-15,4-1 6 16,6-2-8-16,0-7-1 16,2-9-1-16,23-10 2 15,6-13-7-15,3-11-11 16,4-12-48-16,4-5-73 15</inkml:trace>
  <inkml:trace contextRef="#ctx0" brushRef="#br0" timeOffset="6579.4">29098 1895 3 0,'0'0'419'15,"0"0"-419"-15,0 0 0 16,0 149 3-16,0-99-1 15,0 1 17-15,0-2 15 16,0-10-23-16,0-6 5 16,0-17-14-16,0-9-1 15,0-7 22-15,0 0 17 16,0-18-1-16,5-27 4 16,10-15-43-16,1-12 12 0,-1 1-12 15,3 6 0-15,0 9-2 16,4 11 5-16,0 4-6 15,5 12 3-15,2 5-18 16,5 5-1-16,8 8-31 16,9 6-33-16,1 5-103 15</inkml:trace>
  <inkml:trace contextRef="#ctx0" brushRef="#br0" timeOffset="7114.14">29952 1724 235 0,'0'0'255'0,"0"0"-255"16,0 0 3-16,0 0 23 16,0 0-21-16,0 0-4 15,-121-26 5-15,83 52-4 16,-6 10 9-16,2 9 2 15,1 5-8-15,3 8 11 16,7 4-15-16,6 8-1 16,10-2 0-16,13-8 3 15,2-7-4-15,4-13 1 16,26-14 0-16,7-8-4 0,9-14 4 16,10-4 0-16,9-8-1 15,5-31-16-15,-6-15-35 16,-4-11-30-1,-11-6 21-15,-11 3 10 0,-12 5 5 16,-10 11 46-16,-11 4 4 16,-5 10 37-16,0 6 17 15,-11 7-3-15,-7 10-12 16,-5 12-7-16,-4 3-12 16,-4 13-10-16,-4 24 5 15,-1 13-5-15,5 12 2 16,4 6-9-16,10 7-5 15,5-2 11-15,8-7-13 16,4-10 0-16,0-12 2 16,20-9-2-16,16-14 0 15,8-6-6-15,7-13-16 0,5-2-40 16,2 0-120-16</inkml:trace>
  <inkml:trace contextRef="#ctx0" brushRef="#br0" timeOffset="7549.83">30497 1931 399 0,'0'0'66'0,"0"0"-66"16,0 0-5-16,-19 163 5 16,19-94 26-16,0 7 3 0,0 1 13 15,0-5-27 1,-12-6-12-16,-8-7 7 0,-4-14-9 15,6-12-1-15,7-16 2 16,4-8 0-16,7-9 2 16,-2 0 2-16,-3-22 16 15,0-19-15-15,1-12-7 16,4-24 0-16,0-21-1 16,0-22 1-16,12-11 0 15,10 0-11-15,0 11 3 16,3 24-2-16,-1 18 10 0,2 22-4 15,1 20-4 1,-2 14 2-16,-5 12 6 0,-5 10 0 16,-3 0 5-16,-3 10-1 15,-5 28-2-15,0 9 0 16,-4 9 7-16,0 7-2 16,-6-5 1-16,-19-4-8 15,-6-1 0-15,-4-12 3 16,1-2-3-16,5-11-4 15,9-12-35-15,16-12-55 16,4-4-37-16</inkml:trace>
  <inkml:trace contextRef="#ctx0" brushRef="#br0" timeOffset="7880.8">30692 1139 267 0,'0'0'217'0,"0"0"-200"15,0 0-11-15,0 0 29 16,0 0-4-16,144 120-15 16,-91-26 7-16,8 12-22 15,-5 6-1-15,-8-1 0 16,-25-10 3-16,-23-7 0 16,0-10-3-16,-36-14 0 15,1-13 1-15,8-22-1 16,8-14 0-16,11-14 2 15,4-7 3-15,1-7 4 16,3-28-9-16,0-9-7 16,0-2-1-16,0 2-33 15,7 6-17-15,1 2-4 0,0-1 4 16,1 1-24-16,1-1 28 16,6-2 2-16,2 0-15 15</inkml:trace>
  <inkml:trace contextRef="#ctx0" brushRef="#br0" timeOffset="9232.84">31346 1757 524 0,'0'0'51'0,"0"0"-37"0,0 0-9 16,0 0 11-16,0 0-12 15,0 0 2-15,0 51-9 16,0 4 3-16,7 1 0 15,-5 4 0-15,-2-4 0 16,0-8 0-16,0-8 0 16,0-14 5-16,0-9-4 15,0-10-1-15,0-7 0 16,0 0 8-16,-4-2-8 16,-3-25 8-16,1-12-8 15,3-11 0-15,3-6-6 16,0 1 4-16,18-2-25 15,9 7 17-15,4 7-19 16,4 7 11-16,3 11 3 16,-2 6 13-16,-7 9 1 15,-5 6 1-15,-5 4 0 0,-11 0 14 16,-1 19-13-16,-5 13 14 16,-2 8 1-16,0 6-13 15,0 4 9-15,0 0-12 16,0 2 0-16,0-2 4 15,22-1-3-15,5-5 8 16,2-13-2-16,-4-3-4 16,-4-12 1-16,0-7-4 15,1-9-1-15,1 0 1 0,-1-18 6 16,0-18-6 0,-4-13 0-16,-11-3 0 0,-7-7-3 15,0 3 3-15,-12 4 0 16,-12-4 3-16,-3 5-1 15,1 4 0-15,3 11-1 16,6 9 4-16,5 14-5 16,6 6 0-16,3 7 0 15,3 0-6-15,0 0 1 16,0 23 3-16,3 11-1 16,9 4 6-16,5 1-4 15,1-3 1-15,3-8 0 16,4-5 0-16,2-2 0 15,6-7 0-15,3-8-1 16,4-6 1-16,-2 0-3 0,2-12-27 16,-2-12-3-1,-5-4 17-15,-4 0-65 0,-6 8 51 16,-10 5 29-16,-8 10 2 16,-5 5 22-16,0 0-11 15,0 0 12-15,-3 9-11 16,-10 9-12-16,2 2 6 15,7 3 3-15,4-2-5 16,0 2 8-16,2-3-1 16,27-4-10-16,4-7 34 15,11-3-23-15,4-1-12 16,-2-5 0-16,1 0 4 0,-14 1-4 16,-4-1-1-16,-11 3 0 15,-7-1 2-15,-2 4-2 16,-5 4 0-16,3 5-4 15,-5 2 8-15,-2-3-4 16,0-1 0-16,0-2 0 16,0-3-5-16,-4-2-9 15,-14 2-31-15,5 0-64 16,-5-8-80-16</inkml:trace>
  <inkml:trace contextRef="#ctx0" brushRef="#br0" timeOffset="9399.02">32024 1111 493 0,'0'0'52'0,"-50"102"-52"15,29-30-45-15,-2 8-47 16,-6 0-31-16</inkml:trace>
  <inkml:trace contextRef="#ctx0" brushRef="#br0" timeOffset="64481.27">28689 5966 363 0,'0'0'31'0,"0"0"-31"15,0 0 2-15,0 0 2 0,0 0 4 16,0 0-3 0,-101 116 3-16,101-89 0 0,22 4 3 15,7 7-2-15,2 4-7 16,3-6 9-16,3-6-7 15,1-7 0-15,5-10 6 16,1-3-7-16,-1-6 2 16,1-4 2-16,1 0-1 15,-3-8 6-15,0-16-3 16,1-8-3-16,-10-6 2 16,-8-4-6-16,-18 0 1 15,-7 1 11-15,-5 1-2 16,-22 5 2-16,-4 0 3 15,-2 3-6-15,-8 6-5 16,-3 10-5-16,-5 8 1 0,0 7-2 16,6 1-9-16,8 0-31 15,10 3-41-15,1 14-31 16,-5 14-93-16</inkml:trace>
  <inkml:trace contextRef="#ctx0" brushRef="#br0" timeOffset="64815.09">28107 6002 367 0,'0'0'0'0,"0"0"0"16,0 0 1-16,-141 71-1 0,112-44 0 15,12-8 0 1,7-4 0-16,4-5-2 0,-1 0-6 15,1-5-33 1,-2-5-51-16</inkml:trace>
  <inkml:trace contextRef="#ctx0" brushRef="#br0" timeOffset="64981.67">27951 6064 264 0,'0'0'38'16,"0"0"-16"-16,0 0 19 15,0 0-7-15,0 0-10 16,53 109-17-16,-39-82-3 16,3-1-4-16,3 1-3 15,1-6-38-15,2-7-55 0,0-10-174 16</inkml:trace>
  <inkml:trace contextRef="#ctx0" brushRef="#br0" timeOffset="65137.68">28305 6232 340 0,'0'0'51'15,"0"0"-51"-15,0 0 1 16,0 0 3-16,0 0-3 16,0 0 0-16,14 132-1 15,-14-98-38-15,0-5-107 0</inkml:trace>
  <inkml:trace contextRef="#ctx0" brushRef="#br0" timeOffset="65730.92">29058 7516 416 0,'0'0'54'0,"0"0"-54"15,0 0-3-15,0 0 3 16,0 0 3-16,0 0-1 0,-13 136 15 15,8-89-5-15,5-3 2 16,-2 1 3-16,2-6-4 16,0-8-6-16,2-8-6 15,16-11 2-15,4-12-4 16,1 0 2-16,1-5-1 16,-6-16 22-16,4-12-18 15,3-13 1-15,-5-4-2 16,-5-4-2-16,-8 6 2 15,-7 12-2-15,0 3 0 16,-20 9 4-16,-7 6-5 16,-6 3-2-16,-3 8-18 15,-8 7-15-15,-3 0-47 16,-9 0-47-16</inkml:trace>
  <inkml:trace contextRef="#ctx0" brushRef="#br0" timeOffset="66328.94">28042 7616 523 0,'0'0'14'16,"0"0"-14"-16,0 0 0 15,0 0 4-15,-145 58-4 16,110-26 3-16,6-2 1 0,6-9-4 15,12-4 0 1,4-7 0-16,5-4-11 0,-2 3-45 16,-7 2-70-16,-3-3-33 15</inkml:trace>
  <inkml:trace contextRef="#ctx0" brushRef="#br0" timeOffset="66482.88">27810 7704 336 0,'0'0'38'0,"0"0"-16"15,0 0 33-15,0 0-8 16,0 0-32-16,129 7-6 16,-102 12-8-16,0 5-1 15,-2 6-9-15,-1 4-24 16,-6 4-52-16,-8 0-84 16</inkml:trace>
  <inkml:trace contextRef="#ctx0" brushRef="#br0" timeOffset="66780.74">28232 7894 343 0,'0'0'146'16,"0"0"-146"-16,0 0 8 16,0 0 11-16,0 0-13 15,0 0-4-15,62-40 2 0,-40 40-4 16,-2 0 1-1,-4 0 0-15,-3 6 1 0,-7 12 12 16,-6 4-1-16,0 6 6 16,0 7 2-16,-15-1-2 15,-3 1-5-15,1 0-10 16,3-3-3-16,12-6-2 16,2-6 1-16,8-4-9 15,29-9-11-15,11-6-37 16,8-1-40-16,9-6-85 15</inkml:trace>
  <inkml:trace contextRef="#ctx0" brushRef="#br0" timeOffset="67111.69">29680 7506 433 0,'0'0'26'0,"0"0"-18"0,164-120 18 15,-95 83 3 1,5-1-16-16,2 6 2 0,0 2 2 15,-1-1-16 1,-6 1 0-16,-7 5 1 0,-10-2-2 16,-14 5 0-16,-14 5 0 15,-11-6-20-15,-13 2-14 16,0-4-87-16,-31-4-80 16</inkml:trace>
  <inkml:trace contextRef="#ctx0" brushRef="#br0" timeOffset="67499.47">29472 5997 400 0,'0'0'27'16,"0"0"-22"-16,0 0 31 15,0 0 7-15,125 81-21 0,-83-42 9 16,5 10-10-1,7 7-6-15,6-2 3 0,9 0 2 16,2-3-8-16,-9-1-12 16,-3-4 2-16,-14-2-1 15,-8-8 0-15,-3-8-1 16,-8 0 0-16,-6-2-17 16,-8-2-61-16,-12-2-136 15</inkml:trace>
  <inkml:trace contextRef="#ctx0" brushRef="#br0" timeOffset="68715.21">31083 6398 315 0,'0'0'23'0,"0"0"-8"15,0 0 23-15,0 0 8 16,-140-66-12-16,95 62 4 16,-1 4-19-16,-1 0-8 15,0 0 0-15,2 20 0 16,1 9 3-16,-1 8 1 0,5 8-13 16,5 3 4-16,1 4 2 15,7 2-4-15,3 6 1 16,4 6-5-1,6 5 0-15,10 1 2 0,4-6-1 16,0-5 1-16,27-14-1 16,8-6 0-16,10-3-2 15,2-1 1-15,2 0 0 16,6-5 1-16,13-12 0 16,1-6-1-16,-1-8 0 15,1-4 2-15,-6-2-5 16,-3 0 6-16,-2-2-5 15,-2-18 3-15,-5-6-1 16,-2-6 4-16,-4-7-1 0,-5-5-3 16,-7-4 4-16,-4-10-4 15,-2-2 0-15,-8-4 3 16,-5 3-3-16,-7 10 0 16,-7 2 2-16,0 6-1 15,0 6 1-15,-18 1-2 16,-8 4-2-16,-11 2 1 15,-5 2 2-15,-2 8-2 16,-1 3 0-16,-1 8-16 16,5 7-14-16,3 2-24 15,5 0-54-15,6 0-85 16</inkml:trace>
  <inkml:trace contextRef="#ctx0" brushRef="#br0" timeOffset="69201.52">31549 6705 147 0,'0'0'357'0,"0"0"-355"16,0 0 4-16,0 0-4 0,0 0 14 16,132-26-1-16,-72 26 17 15,0 0-15-15,5 0-15 16,-13 2-1-16,0 1-1 15,-7-2 1-15,-7 3-3 16,-9-4-9-16,-10 0-31 16,-5 0-52-16,-10 0-43 15</inkml:trace>
  <inkml:trace contextRef="#ctx0" brushRef="#br0" timeOffset="69451.87">32017 6585 349 0,'0'0'2'0,"0"0"0"16,0 0 4-16,0 0 18 15,121 0 5-15,-100 32 12 16,0 4 1-16,-4 4-12 16,-1 1-8-16,-3-9-5 15,1-5-9-15,3-4-2 16,-5-11-6-16,-4-4 2 15,-5-6-1-15,-3 0-1 16,-9 0-5-16,-24 2-33 16,-15-4-124-16,-2 0-152 15</inkml:trace>
  <inkml:trace contextRef="#ctx0" brushRef="#br0" timeOffset="70017.53">31607 5798 544 0,'0'0'14'0,"0"0"-7"16,0 0 26-16,0 0-2 15,0 0-21-15,0 0-10 16,-34 55 2-16,26 1 4 16,3 1-1-16,5-6-5 0,0-7 16 15,2-8-15 1,21-10 0-16,6-3 2 16,4-8-3-16,1-4 3 15,3-5-1-15,3-6-1 0,1 0 4 16,3-28-4-1,-4-13 8-15,-9-7-5 0,-13 3-2 16,-18 4 2-16,0 7-3 16,-16 2-1-16,-17 8 13 15,-9 6-12-15,-7 8 0 16,-2 6 2-16,6 4-3 16,1 0-2-16,3 22-40 15,1 12-63-15,-2 6-182 16</inkml:trace>
  <inkml:trace contextRef="#ctx0" brushRef="#br0" timeOffset="71129.55">31567 5573 415 0,'0'0'8'0,"0"0"-1"16,0 0 2-16,0 0 12 15,0 0 24-15,0 0-12 16,-18 104-10-16,15-68-6 16,3 6-8-16,-4 4 10 15,0 4-3-15,2 0-9 16,2-2 0-16,0-2-7 0,0-7 0 15,0-12 4 1,6-9-4-16,17-11 0 0,-1-7 1 16,2 0 1-16,1 0 5 15,-1-14 3-15,8-19-5 16,-1-13-1-16,0 0-3 16,-2 2-1-16,-9 13 0 15,0 4 2-15,0 5-2 16,3 2 0-16,-4 6 0 15,1 6-1-15,-7 6 1 16,-1 2 0-16,-3 0-1 16,-3 5 2-16,2 20-1 15,-2 13 0-15,1 14 0 16,-7 10 3-16,0 9-2 16,0 1-1-16,0 0 1 15,-16-4 0-15,0-8 1 16,-2-14-2-16,5-15 0 0,-5-9 8 15,-1-8 5-15,-13-6 4 16,-3-4 2-16,-2-4-16 16,0 0 1-1,-3-16-4-15,2-16-6 0,2-8-10 16,5-3-16-16,7 1-26 16,1-3-56-16,13-2-51 15</inkml:trace>
  <inkml:trace contextRef="#ctx0" brushRef="#br0" timeOffset="71514.03">31736 5075 475 0,'0'0'2'0,"0"0"-1"16,0 0 0-16,0 0 29 16,-118 110-13-16,102-82-5 15,8-6-2-15,3-5-8 16,5-16-2-16,0-1 5 0,3 0-5 16,7 0 6-16,2 0-3 15,5-14 22-15,17-14-10 16,3-4-15-16,2 6 0 15,-8 8 0-15,-14 11 3 16,-1 5 0-16,-5 2-3 16,-2 0 0-16,3 0 0 15,1 3 0-15,3 13 1 16,-1 6-1-16,-1 6-1 16,-4 8-15-16,-5 11-68 15,-5-2-175-15</inkml:trace>
  <inkml:trace contextRef="#ctx0" brushRef="#br0" timeOffset="72931.24">30696 8224 218 0,'0'0'328'0,"0"0"-323"16,0 0-3-16,0 0-2 16,0 0 20-16,0 0-1 15,-114 123 6-15,114-87-18 0,0-3-4 16,6-9-1-16,8-2-2 15,4-6 2-15,-2-4-2 16,1-5 0-16,1-4-4 16,3-3 9-16,0 0-5 15,6-10 5-15,0-14-3 16,0 4-1-16,-3 0-1 16,-4 6 1-16,-2 6-2 15,-3 4 1-15,1 3 0 16,5 1-2-16,-2 0 2 15,6 23 0-15,-5 9 0 16,-9 13 0-16,-5 3 7 16,-6-1-7-16,0 2 11 15,-10-1 10-15,-17-4-10 16,-4-5 3-16,-3-8 4 0,3-7-9 16,4-6-3-16,3-8-6 15,2-4 0-15,-1-6 0 16,3 0-15-16,-3-8-22 15,4-21-32-15,1-10-57 16,7-13-87-16</inkml:trace>
  <inkml:trace contextRef="#ctx0" brushRef="#br0" timeOffset="73346.74">30785 7827 495 0,'0'0'21'0,"0"0"-8"16,0 0 2-16,0 0-4 15,0 0-2-15,0 0-4 16,-93 7 0-16,83 6-5 15,6-4 1-15,2-1-2 16,2 0 1-16,0-3 0 16,0 0 0-16,0-2 0 15,0-3-1-15,0 0-3 16,0 0 4-16,16 0 7 16,7-3-4-16,4-9 1 0,-2 2 1 15,0 3-5-15,-8 4 2 16,-1 3-2-16,-1 0 1 15,-1 4-2-15,1 16 5 16,-1 5-4-16,-1 3 1 16,3 6-1-16,-1-1-7 15,6 8-42-15,-6-1-85 16</inkml:trace>
  <inkml:trace contextRef="#ctx0" brushRef="#br0" timeOffset="73600.96">31230 8410 552 0,'0'0'0'16,"0"0"-12"-16,0 0 12 15,0 0 4-15,0 0 3 16,0 0-7-16,105-4 0 16,-79 2-13-16,3 2-55 15,-2-3-2-15,-2-4-39 16</inkml:trace>
  <inkml:trace contextRef="#ctx0" brushRef="#br0" timeOffset="74033.56">31600 8224 415 0,'0'0'40'15,"0"0"9"-15,0 0-11 16,0 0-15-16,0 0-10 16,0 0-11-16,21-21 4 15,-19 42-2-15,0 11 9 16,0 8 9-16,0-3-18 15,2 2 1-15,8-7 0 16,1-6-5-16,2-7 1 0,1-8-1 16,-1-8 0-16,4-3 2 15,5 0-2-15,3-7 3 16,2-19 1-16,0 0-3 16,-7 5-1-16,-4 10 0 15,-7 7 0-15,-5 4-3 16,-2 0 2-16,-2 0-3 15,2 22 4-15,2 12 1 16,1 8 4-16,-1 6-5 16,-2 0 0-16,-2 0 8 15,-2-5-3-15,0-3-1 16,0-8 0-16,-14-2-4 16,-7-4 3-16,-2-4-3 0,-9 1-20 15,1-4-41 1,-2-7-67-16,4-8-178 0</inkml:trace>
  <inkml:trace contextRef="#ctx0" brushRef="#br0" timeOffset="77197.67">30054 5490 460 0,'0'0'5'16,"0"0"12"-16,0 0 15 15,0 0-2-15,0 0-2 16,0 0-28-16,0 0 2 16,-2 51 10-16,2 14 8 15,-14 8-8-15,-5-1 3 16,2-2-13-16,7-7 5 15,5-12-7-15,5-11 0 16,0-9-1-16,0-12 1 16,0-10 0-16,0-9 0 15,0 0 1-15,5 0-4 0,-1 0 1 16,0-14 2 0,12-14 2-16,10-17-2 0,6-3-15 15,0 8 5-15,-13 15 10 16,-12 19 3-16,-2 3-3 15,-5 3 0-15,0 0-3 16,0 0 1-16,0 17 2 16,2 13 0-16,0-1 1 15,5-1 3-15,3 0-3 16,6-7-1-16,2-10 9 16,-2-1-8-16,-5-6 0 15,-7-1 1-15,-4-3 0 0,0 0-1 16,2 0-1-1,3 0 0-15,4 0 0 0,4 0-21 16,3-9-49-16,-1-3-33 16,3 0-79-16</inkml:trace>
  <inkml:trace contextRef="#ctx0" brushRef="#br0" timeOffset="77381.81">30444 5919 295 0,'0'0'42'16,"0"0"-33"-16,0 0 42 16,0 0-18-16,0 0-11 15,5 116-14-15,-5-90-8 0,0 1 2 16,-8 4-2-16,-7 10-16 16,-12-1-95-16</inkml:trace>
  <inkml:trace contextRef="#ctx0" brushRef="#br0" timeOffset="78132.22">29672 6876 406 0,'0'0'47'16,"0"0"-43"-16,0 0-4 16,0 0 18-16,0 0 0 15,0 0-16-15,23 41 18 16,-17 8-4-16,2 1-6 15,1-2 0-15,1-8-4 16,6-6 1-16,-3-5-7 16,1-10 0-16,-5-5 1 15,-3-7-1-15,-1-3 0 16,-3-4 0-16,0 0 2 16,3 0-1-16,2-4 2 15,12-22 0-15,6-14-3 16,2-2-3-16,0 2-9 0,-11 9 9 15,-10 14-1-15,-2 9 4 16,-1 4 1-16,-3 4 7 16,0 0 0-16,0 0-6 15,0 0 0-15,0 0-2 16,0 4 1-16,2 11 0 16,2 7 1-16,0 2 0 15,1-4 6-15,2 2-4 16,0-1 1-16,-3-10-2 15,0 0-2-15,-2-10 0 16,1-1-1-16,-3 0 0 16,4 0 1-16,1 0 0 15,4-8 8-15,4-10-9 16,1-3-2-16,-4-4-47 16,1 3-92-16</inkml:trace>
  <inkml:trace contextRef="#ctx0" brushRef="#br0" timeOffset="78431.36">30067 7122 406 0,'0'0'51'0,"0"0"-42"15,0 0 3-15,0 0 29 16,0 0-17-16,105-111-8 15,-81 100 1-15,-8 5-11 0,-7 4-3 16,-7 2 6-16,-2 0 4 16,0 0-3-16,0 12-4 15,0 12 7-15,-15 7 20 16,-1 1-17-16,3-5-6 16,2 2-2-16,6-4-7 15,3 2-1-15,-1-1 0 16,3 0-5-16,0 2-11 15,0 0-33-15,3-3-56 16,15-4-112-16</inkml:trace>
  <inkml:trace contextRef="#ctx0" brushRef="#br0" timeOffset="79417.92">30127 10618 509 0,'0'0'2'0,"0"0"0"15,0 0 1 1,0 0 18-16,0 0 3 0,0 0-20 15,-35 62 12 1,20-16 9-16,-1-4-11 0,9-9 7 16,5-4-15-16,2-9-3 15,0-4 0-15,0-4-2 16,15-8-1-16,5-4 2 16,5 0-1-16,2-6 8 15,-1-20-8-15,3-10-1 16,-4-2 1-16,-5 2-1 15,-9 8-1-15,-5 10 0 16,-6 10 1-16,0 8 2 16,0 0-2-16,0 0 0 15,0 0-1-15,0 2-1 0,0 19 2 16,0 10 0 0,0 3 2-16,0-2-3 15,0-4 1-15,12 0 0 0,-1-6 5 16,3-6-3-16,-6-4 1 15,-1-7 0-15,-3-5-3 16,0 0 10-16,8 0 0 16,1-18 3-16,5-15 1 15,2-5-14-15,-4-1 2 16,-5 3-2-16,-4 9 1 16,-7 4-4-16,0 4 1 15,0 3-11-15,0 4-5 16,0 2-33-16,0 4-30 0,-5 3-74 15,-10 3-152 1</inkml:trace>
  <inkml:trace contextRef="#ctx0" brushRef="#br0" timeOffset="79783.67">30588 10882 411 0,'0'0'42'16,"0"0"-26"-16,0 0 38 15,7 102-13-15,-4-71-22 16,-1-3-6-16,0-4-12 16,3 0-1-16,-3-6 0 15,2 1 0-15,-2-2-18 16,0-9-80-16,-2-8-187 15</inkml:trace>
  <inkml:trace contextRef="#ctx0" brushRef="#br0" timeOffset="80082.96">30671 10332 574 0,'0'0'3'0,"0"0"-3"15,0 0 0-15,0 0 2 16,0 0-1-16,21 125-2 16,-21-70-30-16,0 1-115 15</inkml:trace>
  <inkml:trace contextRef="#ctx0" brushRef="#br0" timeOffset="80848.75">30007 11633 472 0,'0'0'73'0,"0"0"-55"15,0 0-6-15,0 0 47 16,0 0-14-16,0 0-29 16,0-44-16-16,0 65 0 15,0 17 6-15,0 10-5 16,0 3-1-16,0-1 1 0,7-6 1 15,4-7-3 1,0-10 1-16,5-7 0 0,-3-8-3 16,5-6 2-16,-1-6-2 15,4 0 3-15,-1-12-3 16,0-20 2-16,-4-3-6 16,-3-1 1-16,-7 11 3 15,-1 5 4-15,-5 4-1 16,0 3 1-16,0 6 1 15,0 4-3-15,0 3 1 16,0 0-7-16,0 14 4 16,2 12 3-16,1 6 1 15,1 1 1-15,0-6-1 16,1 2 2-16,4-12-3 16,0-2 0-16,-1-7-2 0,3-6 3 15,1-2-1 1,3-4 8-16,-1-24-4 0,1-9 3 15,-3-2-7-15,-3 1 0 16,-5 4-2-16,-4 7 2 16,0 8-7-16,0 5-6 15,0 1-32-15,0 8-35 16,-7 5-105-16</inkml:trace>
  <inkml:trace contextRef="#ctx0" brushRef="#br0" timeOffset="81232.49">30546 11983 386 0,'0'0'102'15,"0"0"-80"-15,0 0-3 16,0 0 11-16,0 0-8 16,0 0-18-16,49-28-3 15,-29 28 3-15,-4 0-4 16,-1 0 0-16,-6 0 6 0,-1 10-2 16,-6 10 7-16,-2 7 5 15,0 0-1-15,-12 7 10 16,-5-1-16-16,-2-7-9 15,7-5 4-15,5-1-4 16,7-3-2 0,0-4 1-16,0 0-7 0,7-3-6 15,10-4-14-15,7-6-14 16,1 0-18-16,0-12-95 16</inkml:trace>
  <inkml:trace contextRef="#ctx0" brushRef="#br0" timeOffset="81442.24">30869 11462 522 0,'0'0'33'0,"0"0"-33"16,0 0 0-16,0 0 7 15,0 0-5-15,-11 131-2 16,11-87 0-16,0-3-26 16,0-1-109-16</inkml:trace>
  <inkml:trace contextRef="#ctx0" brushRef="#br0" timeOffset="81973.24">31428 11332 523 0,'0'0'25'0,"0"0"-25"16,0 0 0-16,0 0 20 15,0 0 6-15,0 0-5 16,85-17-8-16,-47 17-7 15,5 0-6-15,-4 0 2 16,1 0-2-16,1 0-2 16,-5 0 1-16,-3 0-30 15,-4-3-6-15,-7-13-47 16,-4-5-94-16</inkml:trace>
  <inkml:trace contextRef="#ctx0" brushRef="#br0" timeOffset="82269.17">31745 11064 436 0,'0'0'46'15,"0"0"-23"-15,0 0-6 16,0 0-1-16,0 0-10 16,0 0 5-16,85 0 1 15,-49 27-11-15,-1 7 5 16,-2 9 5-16,-6 1-4 15,-2 3 8-15,-6 0-6 16,-5-3-5-16,-5-4 9 16,-9-7-7-16,0-3 1 15,0-5-1-15,-16-6-4 16,-6-4 9-16,-2-5-10 0,-5-4-1 16,0 0 0-16,0-3-20 15,0-3-79 1,4-3-126-16</inkml:trace>
  <inkml:trace contextRef="#ctx0" brushRef="#br0" timeOffset="84216.24">30607 13154 483 0,'0'0'76'0,"0"0"-52"0,0 0 11 16,0 0 22-16,0 0-22 15,0 0-26-15,0 0-8 16,-40-18 2-16,40 46 1 16,0 4 5-16,0 2-1 15,2-3 0-15,4-5-8 16,3-6 0-16,5-8 0 16,3-4 2-16,8-7-5 15,6-1 3-15,3 0 0 16,1-19-2-16,-4-1-4 15,-2 3 4-15,-8 7 0 16,-8 6 4-16,-5 4-3 16,2 0 1-16,1 0 0 15,3 0-3-15,5 11 3 16,1 9 0-16,-5 6 0 16,-1 8 3-16,-11 4 0 15,-3 4-3-15,0 10 2 0,-23-2 10 16,-10 2-7-16,-3-6 0 15,-2-7-4-15,5-8 1 16,2-8-4-16,8-6-14 16,5-12-33-16,3-5-7 15,-1-3-72-15,1-30-98 16</inkml:trace>
  <inkml:trace contextRef="#ctx0" brushRef="#br0" timeOffset="84616.2">30420 12708 379 0,'0'0'17'16,"0"0"-2"-16,0 0 6 15,0 0-8-15,0 0-3 16,0 0 1-16,-117 35 3 16,109-14 7-16,6-2-13 15,2-3-3-15,0-1 4 0,0-8-9 16,8-3 8 0,10-1-7-16,6-3 3 0,5 0 2 15,5-13 2-15,-3-5-3 16,-4 4-1-16,-5 4 2 15,-4 2 12-15,-5 7-7 16,3 1-9-16,2 0 3 16,4 0-3-16,10 17-2 15,-1 8 3-15,6 2-3 16,1-1-10-16,-3-2-42 16,2-5-98-16</inkml:trace>
  <inkml:trace contextRef="#ctx0" brushRef="#br0" timeOffset="84826.12">31317 12781 537 0,'0'0'11'15,"0"0"-11"-15,0 125 3 16,0-78 4-16,0 6-7 16,13-7-28-16,3-8-130 15</inkml:trace>
  <inkml:trace contextRef="#ctx0" brushRef="#br0" timeOffset="85134.04">31509 13445 516 0,'0'0'60'0,"0"0"-54"16,0 0-6-16,0 0 10 15,0 0-10-15,0 0 2 16,149-24-4-16,-111 24-7 16,-1-2-30-16,0-9-43 15,-8-10-68-15</inkml:trace>
  <inkml:trace contextRef="#ctx0" brushRef="#br0" timeOffset="85563.37">31945 13116 327 0,'0'0'225'16,"0"0"-205"-16,0 0-15 15,0 0 21-15,0 0-6 16,0 0-16-16,-4 40 10 15,4-7-9-15,0-4 2 16,0 1-2-16,0-6-2 16,0-5 5-16,0-3-8 15,6-8-3-15,13-2 2 16,-1-6-1-16,3 0 2 16,4 0 0-16,0-14 1 15,-6 5-1-15,0 4 1 0,-9 1 0 16,-2 4 0-16,0 0 0 15,3 0-1-15,5 2 3 16,-1 14-2 0,1-1 4-16,0 8-4 0,0 1 4 15,-3 4 7-15,-7 2-12 16,-6 2 15-16,0 2-12 16,-4 6 1-16,-16 0 0 15,2-4-4-15,3-4-4 16,5-5-7-16,8-19-25 15,2-2-7-15,0-6-27 16,2 0-73-16,14-27 6 16</inkml:trace>
  <inkml:trace contextRef="#ctx0" brushRef="#br0" timeOffset="85820.12">32467 12653 590 0,'0'0'16'0,"0"0"-16"16,0 0 0-16,0 0 6 0,-2 140-1 15,2-80-5 1,0 5 4-16,0 3-4 0,0-4-74 16,0-8-365-16</inkml:trace>
  <inkml:trace contextRef="#ctx0" brushRef="#br0" timeOffset="87042.15">31359 14409 463 0,'0'0'47'0,"0"0"-40"16,0 0 11-16,0 0 43 15,0 0-20-15,0 0-25 16,-50-1 10-16,27 19-7 16,-12 9 0-16,-10 2 12 0,-4 5-15 15,-7-3-2 1,5 6-3-16,2-7-8 16,8 0 3-16,10-2-4 0,8-9 0 15,6-2-1-15,7-4-1 16,4-7 0-16,6-3-1 15,0 1 2-15,-2-4-2 16,2 2-2-16,0 1 3 16,0-2-5-16,0 2 6 15,0 2-1-15,0-1 1 16,0-4 1-16,0 6-2 16,6 2 0-16,4-3-2 15,5 1-1-15,8 0 2 0,4 1 1 16,4 1 5-1,9 1-3-15,1 0 3 16,-2 4-3-16,-1-4-2 16,-5 8 6-16,-8-4-5 0,-2-2-1 15,-8 3 2-15,3-2 1 16,-5-4-3-16,1 1 0 16,-3-4 0-16,-7-3-2 15,-2-2 2-15,-2 0-1 16,0 0-1-16,0 4-27 15,0 0-49-15,0-4-80 16</inkml:trace>
  <inkml:trace contextRef="#ctx0" brushRef="#br0" timeOffset="88098.25">30598 7649 255 0,'0'0'66'16,"0"0"-24"-16,-54 115 25 16,46-38-10-16,8 7 11 15,0 2-17-15,2 0-15 16,15 2-5-16,-1 6-4 16,1 10-5-16,-3 6 6 15,-7 1-12-15,-5-4-5 16,-2-5 1-16,0-6-11 15,0-10-1-15,-6-12 0 16,-4-7-1-16,3-7 1 0,5 0-36 16,2-6-66-1,0-10-83-15,7-17-281 0</inkml:trace>
  <inkml:trace contextRef="#ctx0" brushRef="#br0" timeOffset="88549.88">32400 8131 484 0,'0'0'0'0,"0"0"4"16,-23 162 20-16,23-43 10 16,0 13-10-16,8 9 0 15,9 9-21-15,4-2-1 16,-2 7-2-1,-1 1-8-15,-13-7-48 0,-5-11-171 16</inkml:trace>
  <inkml:trace contextRef="#ctx0" brushRef="#br0" timeOffset="89236.48">30206 12853 382 0,'0'0'15'0,"0"0"-6"15,0 0-9-15,0 0 31 16,-5 153 10-16,14-76-9 15,11 11 2-15,0 7-14 0,2 5 6 16,-3 3-2-16,-4-8-19 16,1-7-2-16,-1-10-3 15,5-2-20-15,9-10-49 16,7-11-67-16,6-16-241 16</inkml:trace>
  <inkml:trace contextRef="#ctx0" brushRef="#br0" timeOffset="89755.96">33140 12711 431 0,'0'0'49'0,"0"0"-46"16,0 0 32-16,-11 172 6 16,11-83-14-16,0 7-2 15,-4 4-19-15,-2-3 4 0,2-10-5 16,4 2-3-16,0-9-4 16,6-1-44-16,15-10-159 15</inkml:trace>
  <inkml:trace contextRef="#ctx0" brushRef="#br0" timeOffset="93029.58">31990 14279 382 0,'0'0'39'15,"0"0"-14"-15,0 126 40 0,3-51-15 16,7 9-11-1,2 2-12-15,1-2 4 0,-4-3-9 16,-3-9-3-16,2-4 5 16,-6-2-13-16,2-4-1 15,-2-9-10-15,-2-3 1 16,0-9-1-16,2-2 0 16,-2-7-9-16,5-4-26 15,3-6-37-15,2-8-29 16,1-14-64-16,-1 0-173 15</inkml:trace>
  <inkml:trace contextRef="#ctx0" brushRef="#br0" timeOffset="93437.82">32228 14640 450 0,'0'0'68'15,"0"0"-56"-15,0 0-11 16,0 0 36-16,0 0-11 16,66 150-1-16,-49-97-9 15,1-3 5-15,-3 2-3 16,1-12-12-16,1-4 3 16,2-14-8-16,-2-10 2 15,-1-6-2-15,2-6 0 16,2 0 1-16,2-12 5 0,5-16-3 15,-2-8 0 1,-6 9-4-16,-3 4 4 0,-9 10-4 16,-3 9 1-16,-4 2-1 15,0 2 9-15,2 0-9 16,3 6 0-16,-1 17 1 16,3 9 0-16,-2 3 5 15,-3 2-6-15,-2 1-1 16,0-10 0-16,0 3-9 15,0-8-27-15,0 1-23 0,-14-5-56 16,-1-13-90 0</inkml:trace>
  <inkml:trace contextRef="#ctx0" brushRef="#br0" timeOffset="93848.52">32284 14308 436 0,'0'0'15'0,"0"0"-7"16,0 0 13-16,0 0-11 16,0 0-8-16,0 0-2 15,-67 21 0-15,61-11 1 0,4-6 1 16,-1-1-2-16,1-3 0 15,2 0 0-15,0 0 3 16,0 0 0-16,0 0 7 16,0-3 2-16,15-11-4 15,8 0-2-15,-3-8-3 16,-5 8-2-16,-2 4 4 16,-5 5-4-16,-2 2 3 15,-1 3 6-15,-1 0-1 16,6 0-4-16,-2 8-2 15,9 20-2-15,4 2 7 16,-3 8-7-16,4 0-1 16,-6 2 2-16,-1-1-2 15,3 1-10-15,-1-6-46 16,4-6-77-16</inkml:trace>
  <inkml:trace contextRef="#ctx0" brushRef="#br0" timeOffset="94131.48">32824 14762 424 0,'0'0'76'16,"0"0"-73"-16,0 0 14 0,0 0 13 16,0 0-7-16,0 0-21 15,104 4 0-15,-73 1-4 16,5-4 1-16,0 1-11 16,0-2-24-16,-3 0-98 15,-8 0-173-15</inkml:trace>
  <inkml:trace contextRef="#ctx0" brushRef="#br0" timeOffset="94553.3">33316 14512 440 0,'0'0'71'0,"0"0"-18"15,0 0 3-15,0 0-7 16,0 0-35-16,0 0-14 16,-12 31 3-16,12 17 4 15,0 7 1-15,6-5-7 16,0-3-1-16,5-11 0 16,5-4 1-16,1-13-2 15,6-6 1-15,-8-5 0 0,5-8-4 16,1 0 4-1,3-4 0-15,0-14 2 0,1 0-1 16,-7 5-1-16,-7 8 0 16,-7 5 0-16,-4 0-4 15,0 0 3-15,0 28 1 16,-2 12 7-16,-15 4-5 16,-4 2 5-16,3 0-7 15,3-6 3-15,1 0-6 16,5-2 3-16,-1-6-11 15,0-7-47-15,1-10-45 16,-1-9-64-16</inkml:trace>
  <inkml:trace contextRef="#ctx0" brushRef="#br0" timeOffset="95196.48">33576 14048 405 0,'0'0'43'15,"0"0"7"-15,0 0-3 16,0 0-13-16,0 0-17 15,0 0-4-15,-11-9 2 16,11 9 4-16,0 0-13 16,0 0 8-16,0 5 0 15,0 23-1-15,11 19 16 16,3 19-15-16,-3 15 7 16,0 18 8-16,3 12-12 15,-6 4-3-15,1 2 6 0,-2-1-12 16,-2-11-2-1,-3-9-6-15,4-8-6 16,5-10-6-16,5-7-59 0,-5-13-135 16</inkml:trace>
  <inkml:trace contextRef="#ctx0" brushRef="#br0" timeOffset="198817.52">16300 8203 213 0,'0'0'41'16,"0"0"-40"-16,0 0 3 16,0 0 9-16,0 0 8 15,0 0 17-15,0 0-14 16,0 0-5-16,-53-35 10 16,46 35-5-16,0 0-6 15,1 0 23-15,1 0-20 16,3 0-6-16,0 0-8 15,0 0-4-15,2 0 5 0,0 0-7 16,0 4-1-16,13-1 10 16,12 1-2-1,8-2 0-15,7-2-2 0,5 0-3 16,7 0 3-16,9 0-6 16,9-9 0-16,5-4 3 15,0 1-3-15,-5 0 0 16,-6 1 0-16,-13 0-11 15,-6 1-8-15,-12 0-31 16,-6-4-19-16,-4-2-32 16,-8-2-190-16</inkml:trace>
  <inkml:trace contextRef="#ctx0" brushRef="#br0" timeOffset="199163.54">16864 7910 528 0,'0'0'8'0,"0"0"-8"16,0 0-8-16,0 0 5 16,0 0 3-16,131 33 3 15,-48-18 0-15,9 6-3 16,-2 1 1-16,-5 3-2 15,-9 4 1-15,-16 2 0 0,-18 2 0 16,-15 1 1-16,-16-1-1 16,-11 5 3-16,-9 0 2 15,-31-4 14-15,-7-5-8 16,-4-3-2-16,0-8 4 16,4-5-10-16,3-5-1 15,8-6-2-15,9-2-15 16,13 0-8-16,14 0-47 15,6-16-114-15</inkml:trace>
  <inkml:trace contextRef="#ctx0" brushRef="#br0" timeOffset="201597.84">15668 8893 429 0,'0'0'12'15,"0"0"3"-15,0 0-12 16,0 0 15-16,0 0 47 16,0 0-22-16,-27-55-28 15,27 74-14-15,0 25 5 16,0 26 8-16,0 16-7 16,0 7-3-16,10-7 1 15,4-15-5-15,8-11 0 16,5-21 0-16,6-14 1 0,0-13-1 15,6-12 0 1,-3 0 0-16,-5-22 8 16,-2-18-7-16,-4-11 0 0,-8-11-1 15,-3-5-5-15,-6-1 4 16,-3 10-9-16,-1 16 7 16,-2 21 2-16,-2 15 1 15,0 6 0-15,0 0-3 16,0 32 3-16,0 12 2 15,0 12-1-15,7 5 0 16,4-6 2-16,2-5-3 16,8-5 0-16,-1-12-1 15,2-9 2-15,-4-9 0 16,-1-10-1-16,-1-5 0 16,-3-9 6-16,-1-32 2 15,-3-15 0-15,-3-10-5 0,-4-2 0 16,0 4-1-16,-2 10-2 15,0 10 0-15,0 9-5 16,6 5 4-16,2 6-5 16,7 7-22-16,6 4-39 15,-1 11-24-15,0 2-65 16</inkml:trace>
  <inkml:trace contextRef="#ctx0" brushRef="#br0" timeOffset="202332.68">16813 9093 162 0,'0'0'117'0,"0"0"-114"15,0 0 0-15,0 0 1 16,0 0 17 0,0 0 15-16,-25-27-19 0,23 23-9 15,2-2 12-15,-2 1-6 16,-1 1 2-16,1 0 1 16,-2 3 10-16,-4-2 17 15,-4 3-23-15,-4 0-10 16,-8 0 6-16,-7 7-11 15,-1 15 2-15,-3 7 0 16,-4 6 0-16,6 7 11 16,2 4-12-16,6-2-4 15,8-1 1-15,10-1-2 16,7-4-2-16,0-7 0 16,5 0 2-16,16-8 0 0,8-2-2 15,10-9 0-15,5-9-3 16,3-3 3-16,4 0-10 15,-2-11-24-15,-5-11-18 16,-1-9-13-16,-7-3-34 16,-3-4-79-16</inkml:trace>
  <inkml:trace contextRef="#ctx0" brushRef="#br0" timeOffset="202649.56">17143 8826 447 0,'0'0'0'0,"0"0"-20"15,0 0-18-15,0 0 38 16,0 0 7-16,0 0-7 15,-27-19 6-15,27 19-6 16,0-2 0-16,0 2 0 16,0 0 0-16,0 0 2 0,0 0-1 15,0 0 2 1,0 0-1-16,0 0 1 0,0 0-3 16,0 0-3-1,0 0-5-15,0 0-16 0,0 0-18 16,0 0-53-16</inkml:trace>
  <inkml:trace contextRef="#ctx0" brushRef="#br0" timeOffset="203679.96">16434 9063 182 0,'0'0'255'16,"0"0"-211"-16,0 0-27 15,0 0-17-15,0 0 28 16,-25 106 8-16,19-41-20 16,1 11-4-16,-2 7-7 15,-1-4-1-15,-1 2 6 16,-1-9-10-16,4-15 0 15,2-10 2-15,1-16-1 16,3-16 0-16,0-9-1 16,0-6 0-16,0-3 1 15,11-40 7-15,10-23 8 16,3-27-11-16,1-18-4 16,1-8 0-16,5 5-1 0,2 14 0 15,6 19-1-15,1 23 1 16,-3 20 0-16,-1 18-2 15,-5 16 2-15,-2 4-1 16,-2 18-4-16,-4 28 5 16,-8 19 1-16,-10 13-1 15,-5 10 0-15,-7 0 4 16,-29 2-3-16,-10-6 0 16,-6-7-1-16,-2-10 0 15,6-10-1-15,7-17 1 16,12-18 0-16,16-11 3 0,7-11-3 15,6 0 0-15,0-23-1 16,22-13 1-16,16-8 0 16,10 3 0-16,6 5 0 15,2 15-1-15,-2 11 2 16,-8 10-2-16,-1 0 0 16,-5 4 1-16,-2 8-2 15,-1 3 2-15,-3-2 0 16,2-1-1-16,0 0-17 15,-1-5-46-15,3-1-46 16,-3-3-40-16</inkml:trace>
  <inkml:trace contextRef="#ctx0" brushRef="#br0" timeOffset="204330.78">17380 9257 257 0,'0'0'258'16,"0"0"-245"-16,-127 9-12 16,90 18-1-16,1 8 6 15,5 9-1-15,9 12 10 16,4 4-14-16,11 1 1 16,7-11 1-16,0-10-3 15,7-16 0-15,19-8 1 0,5-13 0 16,4-3 3-16,2-7-4 15,3-31 0-15,2-17-3 16,1-10-4-16,-5-3-8 16,-11 7 12-16,-10 11 3 15,-10 13 4-15,-5 16-4 16,-2 9 3-16,0 10 16 16,0 2-6-16,3 14-11 15,3 22 8-15,5 11 2 16,3 7 2-16,-1 0-14 15,3-4 0-15,-1-4-1 16,-1-6 2-16,1-8-1 16,-1-9 0-16,-3-11 0 15,2-12-1-15,3 0 1 16,-1-19 0-16,3-21 5 0,0-12-5 16,-3-4-6-16,-1 3 6 15,-5 7 0-15,-3 8 0 16,-1 8 0-16,-1 10 0 15,0 10 0-15,-4 6 0 16,3 4 0-16,0 0 0 16,3 4 2-16,3 14 3 15,1 8-2-15,7 7 1 16,-5 2 1-16,5 4-4 16,-4-1-1-16,0-6 0 15,-4-2 2-15,2-10-2 16,-4-6 0-16,-2-8 0 0,1-6-5 15,-2 0-1-15,8 0-6 16,1-22-36-16,5-8-39 16,4-7-33-16,3 1-81 15</inkml:trace>
  <inkml:trace contextRef="#ctx0" brushRef="#br0" timeOffset="205014.52">18261 9318 390 0,'0'0'23'16,"0"0"-6"-16,0 0 33 15,0 0 7-15,0 0-15 0,0 0-14 16,-127 6-8-16,94 37-19 16,-8 11 2-16,5 7 10 15,7 8-11-15,10-1 0 16,11 2-2-16,8-6 2 16,0-10-4-16,23-11 2 15,12-19 0-15,8-16 2 16,4-8-1-16,2-13 0 15,2-31 1-15,0-19 0 16,-1-18-3-16,-10-12 1 16,-5-10 0-16,-12-10-2 15,-17-9 2-15,-6-2-1 16,-11 5 0-16,-16 17 1 0,9 23-1 16,5 29 1-16,9 23 0 15,0 19 10-15,4 8-2 16,0 10-3-16,0 34 0 15,4 16 11-15,13 17 8 16,4 10-16-16,-1 4-8 16,-1 0 5-16,2 2-5 15,-3-6 0-15,-5-5 0 16,-2-10-8-16,-2-8-7 16,0-12-30-16,4-14-49 15,5-14-78-15</inkml:trace>
  <inkml:trace contextRef="#ctx0" brushRef="#br0" timeOffset="207846.37">18670 7445 439 0,'0'0'4'0,"0"0"4"16,0 0-1-16,0 0 13 15,0 0 9-15,0 0-23 0,-17 137 13 16,17-33 12-16,0 18-15 16,0 5-1-16,0 1-7 15,-7-8 2-15,-4-7 6 16,-4-3-15-16,-1-2 4 15,-1-4-1-15,-6-4-3 16,0-11 5-16,1-14-4 16,2-12 0-16,4-15 10 15,8-16-9-15,8-10-3 16,0-7 2-16,0-8 0 16,27-2-1-16,12-5-1 15,13 0 1-15,8-23 5 16,13 0-3-16,12-4-3 0,13 5 1 15,12 0 2 1,11 2-4-16,12 2 1 0,2 0 0 16,6 4-1-16,-1 6 1 15,-4 3 0-15,-7 2 0 16,-2 3 2-16,-7 0-1 16,-8 0-1-16,-7 10 0 15,-16 0-3-15,-10 0 3 16,-9 1 0-16,-12-2-1 15,-9-4 3-15,-14 1-3 16,-10-1 1-16,-11-5 0 16,-6 0-1-16,-5 0 3 15,-1 0-2-15,-2-22 3 16,0-19-2-16,0-22 1 16,-2-19-2-16,-17-21 0 0,-2-13-1 15,-4-11 1-15,7 1 0 16,3 8 0-16,10 15 2 15,5 17-1-15,0 14-1 16,0 8 0-16,11 6-2 16,12 5 2-16,-2 2 0 15,6 9-2-15,-4 7 5 16,-5 12-4-16,-5 6 1 16,-7 10 0-16,-3 7-1 15,-3 0 1-15,0 0 0 0,0 0-1 16,-20 0-2-1,-21 5-1-15,-19 15 4 0,-19 5 0 16,-27-1 3-16,-18 2-2 16,-21-5-1-16,-11-4 1 15,-9 1 2-15,3-8 0 16,4-5-3-16,4-5 0 16,13 0 8-16,14-5-6 15,9-11-2-15,16 1 3 16,15 2-1-16,13 1-1 15,12 4-1-15,8 2 0 16,7 4-5-16,12 2 1 16,11 0-6-16,8 0-21 15,14 0-63-15,2 14-35 16,8 0-75-16</inkml:trace>
  <inkml:trace contextRef="#ctx0" brushRef="#br0" timeOffset="208814.74">21120 8145 327 0,'0'0'8'15,"0"0"-3"-15,0 0 1 16,0 0 26-16,0 0 17 16,0 0-20-16,-10-6-14 15,10 6 4-15,0 0-11 0,0 0 1 16,0 0-2-16,14 0-7 16,13 0 11-16,8 0-6 15,9 0 4-15,10 0 3 16,6 2-7-16,9 0 2 15,7-2-1-15,6 0-6 16,-1 0 5 0,-1-2-5-16,-2-8 0 0,-6 3 2 15,-5-4-2-15,-13 3 0 16,-6 0 0-16,-11-3 1 16,-5 4 0-16,-6-1-1 15,-3 2 0-15,-4 0-1 16,-5 2 1-16,-7 0 0 15,-1 2-3-15,-4-2-25 16,2-5-28-16,-4-3-38 0,0-4-110 16</inkml:trace>
  <inkml:trace contextRef="#ctx0" brushRef="#br0" timeOffset="209155.43">21953 7904 363 0,'0'0'18'16,"0"0"-3"-16,0 0-14 15,0 0-1-15,0 0 11 0,0 0 18 16,67 57-6-16,-18-42-14 16,11 3-1-16,3-1 5 15,-6-2-12-15,-2 4 0 16,-5-1-1-16,-8 1 3 15,-7 4 0-15,-8-2-3 16,-6 4 0-16,-11-2 12 16,-7-2-11-16,-3 0 11 15,-3-2 3-15,-21-1-5 16,-10 1 3-16,-1-2-13 16,-1-3 0-16,-1-4-3 15,8-1 1-15,6-7-19 16,12-2-30-16,11 0-37 0,0 0-101 15</inkml:trace>
  <inkml:trace contextRef="#ctx0" brushRef="#br0" timeOffset="210134.78">22832 7674 468 0,'0'0'49'16,"0"0"-29"-16,0 0-11 15,0 0 16-15,0 0-4 16,0 0-19-16,-39 54 6 16,39-2 5-16,2 0-11 15,16-6 2-15,4-3-4 0,4-11 0 16,3-6-1-1,0-4 2-15,0-6-1 0,0-2 0 16,-2-4 4-16,0-4-5 16,2 0 1-16,-2-2 0 15,2 0 4-15,-3 6-1 16,-1 1-3-16,-3 10 0 16,1 8-2-16,-4 7 1 15,-3 3 1-15,-7 3 0 16,-5 5 3-16,-4 0-1 15,0 9 2-15,-19-1 1 16,-18 3-5-16,-5 0 5 16,-4-2-5-16,-5-7 0 15,-1-9 2-15,8-14-2 16,8-12-9-16,7-14-17 16,7 0-25-16,4-24-11 0,5-22-79 15,6-15-170-15</inkml:trace>
  <inkml:trace contextRef="#ctx0" brushRef="#br0" timeOffset="210514.74">22782 7168 509 0,'0'0'1'15,"0"0"-1"-15,0 0 6 16,-148 111 6-16,117-73 3 16,9-2-1-16,7-4-14 15,5-10 2-15,8-7-2 16,2-12 0-16,0-3-4 16,0 0 0-16,0 0 4 15,12-12 11-15,9-16-1 16,8-6-2-16,0 4-8 15,-2 8 2-15,-11 8-3 16,-3 10 1-16,-2 4-1 16,5 0 1-16,7 0-2 15,8 4 1-15,6 14 1 16,3 8 0-16,5 6-3 16,-3 8-8-16,3 2-49 0,2 3-70 15</inkml:trace>
  <inkml:trace contextRef="#ctx0" brushRef="#br0" timeOffset="211366.62">23742 8185 525 0,'0'0'20'0,"0"0"-14"16,0 0-6-16,0 0 0 15,118 0 1-15,-67-13-1 16,0-2-2-16,3-1-91 16,-8 0-65-16</inkml:trace>
  <inkml:trace contextRef="#ctx0" brushRef="#br0" timeOffset="212037.54">24469 7638 563 0,'0'0'12'16,"0"0"-2"-16,0 0-7 15,0 0 6-15,0 0-3 16,0 0-3-16,28 66 20 15,1-20 1-15,2 4-23 16,-2-3 8-16,-2-6-9 0,-3-2 0 16,1-9 1-16,-2-6 1 15,-2-8-3-15,2-8 1 16,2-6 0-16,6-2-5 16,6-8 5-16,3-19-17 15,1 2 12-15,-8 3 1 16,-11 10 3-16,-8 7 1 15,-6 5 0-15,-1 2-5 16,3 31 10-16,0 15 11 16,-3 16 13-16,-3 5-19 15,-2-4 8-15,-2-5-7 0,0-3-10 16,0-6 3 0,-4-4-4-16,-9-7 0 0,1-8-1 15,1-11-4-15,1-8-11 16,3-13-55-16,0 0-30 15,5-13-60-15</inkml:trace>
  <inkml:trace contextRef="#ctx0" brushRef="#br0" timeOffset="212362.82">25297 7257 528 0,'0'0'39'0,"11"104"-36"15,4-8 4-15,12 22 43 16,2 13-7-16,3 4-2 15,-1-5-24-15,-9-8-10 16,-4-14-5-16,-11-13 0 16,-7-11-4-16,0-7-4 15,-5-4-22-15,-21-4-14 16,-13-5-58-16,-16-10-87 16</inkml:trace>
  <inkml:trace contextRef="#ctx0" brushRef="#br0" timeOffset="212896.42">22131 7288 238 0,'0'0'266'0,"0"0"-265"15,51 143 4-15,-16-31 28 16,8 21 4-16,1 18-3 16,6 10-4-16,-4 0-27 15,-7-3-2-15,-4-11-1 16,-4-19 1-16,3-16-3 16,3-18-18-16,3-17-38 15,8-16-58-15,0-16-111 16</inkml:trace>
  <inkml:trace contextRef="#ctx0" brushRef="#br0" timeOffset="213450.12">23484 6435 424 0,'0'0'8'15,"0"0"-6"-15,0 0 7 16,0 0 10-16,0 0 9 16,0 0-3-16,-105 134-12 15,98-80 3-15,7-2-8 16,0 1-3-16,0-8 6 16,15-2-10-16,10-5-1 15,0-6 0-15,4-2 2 16,0-8 0-16,2-4-2 15,2-11-6-15,-2-7-11 16,0 0-36-16,-1-10-32 16,-6-23-48-16</inkml:trace>
  <inkml:trace contextRef="#ctx0" brushRef="#br0" timeOffset="213629.39">23426 6675 429 0,'0'0'22'0,"0"0"-22"16,0 0-10-16,0 0 8 15,0 0 2-15,0 0 7 16,77-14 5-16,-34-8-12 16,-1-2-33-16,-9-5-41 15,-6 2-66-15</inkml:trace>
  <inkml:trace contextRef="#ctx0" brushRef="#br0" timeOffset="213796.94">23361 6450 470 0,'0'0'35'0,"0"0"-35"16,0 0-3-16,0 0 3 15,0 0 9-15,115-14-9 16,-52 5-2-16,11-4-35 15,10 8-68-15,1 5-176 16</inkml:trace>
  <inkml:trace contextRef="#ctx0" brushRef="#br0" timeOffset="-212095.73">25595 7891 319 0,'0'0'19'0,"0"0"-19"0,0 0 22 15,0 0 14-15,0 0-16 16,0 0-5-16,0 0-1 15,-51-27-6-15,51 27 15 16,0 0-10-16,-2 0 9 16,2 0 4-16,0 0-7 15,-2 0 2-15,2 0-4 16,0 0-12-16,0 0 9 16,0 0-14-16,0 0-1 15,0 0 1-15,9 0 0 16,13 0 7-16,7-4-2 15,6 0-4-15,0 2 6 0,-4 1-7 16,-3 1 0-16,1 0 3 16,-2 0-2-16,0 0 1 15,-1 0-2-15,-3 14 2 16,2 4-3-16,-6 1 1 16,4 9 0-16,-3-2 9 15,-1 7-8-15,0 1 6 16,-4 4-5-16,-3 6 0 15,-4 4 9-15,-3 6-4 16,-5 5-2-16,0 2 3 16,0 9-4-16,-11 1 2 15,-14 6 1-15,-8-4-7 16,-10-2 12-16,-6-5-11 0,-15-4-1 16,-13 0 6-1,-6 2-6-15,-16 4 4 0,-6 7-4 16,-9 0 2-16,-6 2-1 15,-7-3 0-15,-2-6-1 16,4-4 3-16,3-3-3 16,4-9 7-16,-1-2 0 15,4-4-7-15,-3-4 7 16,-7 0-7-16,-7-2 0 16,-8 5 0-16,-7-1 1 15,-9 0-2-15,-6 6 1 16,-6 0 0-16,6-5 3 0,6 2-2 15,6-5 4 1,11-6-2-16,4 0 0 0,2-1-2 16,4-4-1-16,0-2 0 15,1 1 0-15,3 1 0 16,-2-2 0-16,0 3-2 16,3-4 4-16,10-10-2 15,18-6 0-15,14-10 1 16,15-2 2-16,6 0-2 15,4 0 1-15,-3-8 6 16,-4 2-8-16,-4 0 3 16,-1 0-3-16,0 2 2 15,-2-4-1-15,-7 2-1 16,-3-4 0-16,-3 0 0 16,2-3 1-16,5-6-2 0,9 1 1 15,5-4 0-15,1 8-1 16,-5 0 1-16,-4 4 0 15,-5 0 0-15,-4 0 2 16,-7 0-2-16,-6-5 0 16,-7-3 0-16,-4-2 0 15,2 0 0-15,4-4 0 16,9 2 0-16,13 4 2 16,7 4-1-16,9 6-1 15,0 4 0-15,-1 4-2 0,-1 0 2 16,-7 0 0-1,-2 0 0-15,5 0 1 0,0 0-1 16,9 0 0-16,1 0 0 16,7 0-2-16,7 3 2 15,6 4 0-15,5-1-1 16,6-1 3-16,5 0-2 16,5-3 0-16,1 2 0 15,1-4-1-15,-1 0 1 16,-3 2 0-16,-6-2 0 15,-4 0 2-15,-2 2-3 16,-6 1 1-16,2 1 0 16,-1 0-5-16,7-1 5 15,7 0 0-15,9-3-1 16,5 0 1-16,1 0-3 16,0 0-7-16,3 0-2 0,-2 0 11 15,1 0-29-15,1 0-5 16,0 0-18-16,0 0-15 15,2 0 18-15,0 0 10 16,0 0-13-16,0-10-14 16,0-7 32-16,0-3 23 15,-2-2 12-15,-12 0 0 16,-1 0 8-16,-8 0 6 16,4 0-4-16,-4-1 7 15,5 4-9-15,3 7 15 16,1 4 13-16,8 5 13 0,1 3-7 15,1 0-10 1,-3 0-24-16,0 23 14 0,1 17-22 16,1 14 5-16,3 13 10 15,2 2-9-15,0 3 3 16,0-5-5-16,0-11-4 16,0-12 7-16,0-12-7 15,4-14 0-15,-1-7-1 16,-3-11 5-16,0 0-4 15,0 0 0-15,0-3 1 16,0-31 20-16,0-17-12 16,0-16-8-16,6-6 0 15,4 6 1-15,-2 4-2 16,7 5 0-16,4 11 0 16,1 5-3-16,5 9 3 15,-4 10 0-15,2 10 0 0,-5 5 2 16,-1 4-1-16,2 4-1 15,2 0 1-15,8 0 4 16,8 0-2-16,5 0-3 16,6 0 8-16,6 0-6 15,0 0 4-15,-5-2-6 16,-5-6 0-16,-8-1 2 16,-7 3-2-16,-9 4-1 15,-7 2 0-15,-1 0-27 0,-6 0-86 16,-6 5-199-16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a264c5d9f9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ga264c5d9f9_0_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60" name="Google Shape;160;ga264c5d9f9_0_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a264c5d9f9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ga264c5d9f9_0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71" name="Google Shape;171;ga264c5d9f9_0_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a264c5d9f9_0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ga264c5d9f9_0_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79" name="Google Shape;179;ga264c5d9f9_0_5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a264c5d9f9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ga264c5d9f9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85" name="Google Shape;185;ga264c5d9f9_0_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a264c5d9f9_0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ga264c5d9f9_0_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97" name="Google Shape;197;ga264c5d9f9_0_7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a264c5d9f9_0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 name="Google Shape;236;ga264c5d9f9_0_1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37" name="Google Shape;237;ga264c5d9f9_0_1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a264c5d9f9_0_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 name="Google Shape;253;ga264c5d9f9_0_1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54" name="Google Shape;254;ga264c5d9f9_0_1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a264c5d9f9_0_2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 name="Google Shape;259;ga264c5d9f9_0_2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60" name="Google Shape;260;ga264c5d9f9_0_20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a264c5d9f9_0_2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 name="Google Shape;268;ga264c5d9f9_0_2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69" name="Google Shape;269;ga264c5d9f9_0_2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a264c5d9f9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a264c5d9f9_0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75" name="Google Shape;275;ga264c5d9f9_0_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93" name="Google Shape;93;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a264c5d9f9_0_2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3" name="Google Shape;283;ga264c5d9f9_0_2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84" name="Google Shape;284;ga264c5d9f9_0_2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a264c5d9f9_0_2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2" name="Google Shape;292;ga264c5d9f9_0_2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93" name="Google Shape;293;ga264c5d9f9_0_2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a264c5d9f9_0_2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ga264c5d9f9_0_2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00" name="Google Shape;300;ga264c5d9f9_0_2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a264c5d9f9_0_2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ga264c5d9f9_0_2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07" name="Google Shape;307;ga264c5d9f9_0_2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a264c5d9f9_0_2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ga264c5d9f9_0_2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17" name="Google Shape;317;ga264c5d9f9_0_2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a264c5d9f9_0_2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ga264c5d9f9_0_2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23" name="Google Shape;323;ga264c5d9f9_0_27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a264c5d9f9_0_2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 name="Google Shape;333;ga264c5d9f9_0_2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34" name="Google Shape;334;ga264c5d9f9_0_28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a264c5d9f9_0_3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0" name="Google Shape;340;ga264c5d9f9_0_30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41" name="Google Shape;341;ga264c5d9f9_0_30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a271b82bae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8" name="Google Shape;348;ga271b82bae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49" name="Google Shape;349;ga271b82bae_0_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a271b82ba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a271b82bae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61" name="Google Shape;361;ga271b82bae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a264c5d9f9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 name="Google Shape;99;ga264c5d9f9_0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00" name="Google Shape;100;ga264c5d9f9_0_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a264c5d9f9_0_3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ga264c5d9f9_0_3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70" name="Google Shape;370;ga264c5d9f9_0_3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30</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08" name="Google Shape;108;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a264c5d9f9_0_3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 name="Google Shape;115;ga264c5d9f9_0_3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16" name="Google Shape;116;ga264c5d9f9_0_3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a264c5d9f9_0_3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a264c5d9f9_0_3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23" name="Google Shape;123;ga264c5d9f9_0_3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a264c5d9f9_0_3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ga264c5d9f9_0_3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31" name="Google Shape;131;ga264c5d9f9_0_3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ad68aded5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 name="Google Shape;142;gad68aded5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43" name="Google Shape;143;gad68aded55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a264c5d9f9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ga264c5d9f9_0_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49" name="Google Shape;149;ga264c5d9f9_0_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5"/>
        <p:cNvGrpSpPr/>
        <p:nvPr/>
      </p:nvGrpSpPr>
      <p:grpSpPr>
        <a:xfrm>
          <a:off x="0" y="0"/>
          <a:ext cx="0" cy="0"/>
          <a:chOff x="0" y="0"/>
          <a:chExt cx="0" cy="0"/>
        </a:xfrm>
      </p:grpSpPr>
      <p:sp>
        <p:nvSpPr>
          <p:cNvPr id="16" name="Google Shape;16;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8" name="Google Shape;18;p1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9" name="Google Shape;19;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5" name="Google Shape;75;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81" name="Google Shape;81;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2"/>
        <p:cNvGrpSpPr/>
        <p:nvPr/>
      </p:nvGrpSpPr>
      <p:grpSpPr>
        <a:xfrm>
          <a:off x="0" y="0"/>
          <a:ext cx="0" cy="0"/>
          <a:chOff x="0" y="0"/>
          <a:chExt cx="0" cy="0"/>
        </a:xfrm>
      </p:grpSpPr>
      <p:sp>
        <p:nvSpPr>
          <p:cNvPr id="23" name="Google Shape;23;p1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1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25" name="Google Shape;25;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29" name="Google Shape;29;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1" name="Google Shape;3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Google Shape;35;p2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2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400"/>
              <a:buNone/>
              <a:defRPr sz="24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37" name="Google Shape;37;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3" name="Google Shape;43;p2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4" name="Google Shape;44;p2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5" name="Google Shape;45;p2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6" name="Google Shape;46;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lt1"/>
              </a:buClr>
              <a:buSzPts val="3200"/>
              <a:buChar char="•"/>
              <a:defRPr sz="3200"/>
            </a:lvl1pPr>
            <a:lvl2pPr marL="914400" lvl="1" indent="-406400" algn="l">
              <a:lnSpc>
                <a:spcPct val="90000"/>
              </a:lnSpc>
              <a:spcBef>
                <a:spcPts val="500"/>
              </a:spcBef>
              <a:spcAft>
                <a:spcPts val="0"/>
              </a:spcAft>
              <a:buClr>
                <a:schemeClr val="lt1"/>
              </a:buClr>
              <a:buSzPts val="2800"/>
              <a:buChar char="•"/>
              <a:defRPr sz="2800"/>
            </a:lvl2pPr>
            <a:lvl3pPr marL="1371600" lvl="2" indent="-381000" algn="l">
              <a:lnSpc>
                <a:spcPct val="90000"/>
              </a:lnSpc>
              <a:spcBef>
                <a:spcPts val="500"/>
              </a:spcBef>
              <a:spcAft>
                <a:spcPts val="0"/>
              </a:spcAft>
              <a:buClr>
                <a:schemeClr val="lt1"/>
              </a:buClr>
              <a:buSzPts val="2400"/>
              <a:buChar char="•"/>
              <a:defRPr sz="2400"/>
            </a:lvl3pPr>
            <a:lvl4pPr marL="1828800" lvl="3" indent="-355600" algn="l">
              <a:lnSpc>
                <a:spcPct val="90000"/>
              </a:lnSpc>
              <a:spcBef>
                <a:spcPts val="500"/>
              </a:spcBef>
              <a:spcAft>
                <a:spcPts val="0"/>
              </a:spcAft>
              <a:buClr>
                <a:schemeClr val="lt1"/>
              </a:buClr>
              <a:buSzPts val="2000"/>
              <a:buChar char="•"/>
              <a:defRPr sz="2000"/>
            </a:lvl4pPr>
            <a:lvl5pPr marL="2286000" lvl="4" indent="-355600" algn="l">
              <a:lnSpc>
                <a:spcPct val="90000"/>
              </a:lnSpc>
              <a:spcBef>
                <a:spcPts val="500"/>
              </a:spcBef>
              <a:spcAft>
                <a:spcPts val="0"/>
              </a:spcAft>
              <a:buClr>
                <a:schemeClr val="lt1"/>
              </a:buClr>
              <a:buSzPts val="2000"/>
              <a:buChar char="•"/>
              <a:defRPr sz="2000"/>
            </a:lvl5pPr>
            <a:lvl6pPr marL="2743200" lvl="5" indent="-355600" algn="l">
              <a:lnSpc>
                <a:spcPct val="90000"/>
              </a:lnSpc>
              <a:spcBef>
                <a:spcPts val="500"/>
              </a:spcBef>
              <a:spcAft>
                <a:spcPts val="0"/>
              </a:spcAft>
              <a:buClr>
                <a:schemeClr val="lt1"/>
              </a:buClr>
              <a:buSzPts val="2000"/>
              <a:buChar char="•"/>
              <a:defRPr sz="2000"/>
            </a:lvl6pPr>
            <a:lvl7pPr marL="3200400" lvl="6" indent="-355600" algn="l">
              <a:lnSpc>
                <a:spcPct val="90000"/>
              </a:lnSpc>
              <a:spcBef>
                <a:spcPts val="500"/>
              </a:spcBef>
              <a:spcAft>
                <a:spcPts val="0"/>
              </a:spcAft>
              <a:buClr>
                <a:schemeClr val="lt1"/>
              </a:buClr>
              <a:buSzPts val="2000"/>
              <a:buChar char="•"/>
              <a:defRPr sz="2000"/>
            </a:lvl7pPr>
            <a:lvl8pPr marL="3657600" lvl="7" indent="-355600" algn="l">
              <a:lnSpc>
                <a:spcPct val="90000"/>
              </a:lnSpc>
              <a:spcBef>
                <a:spcPts val="500"/>
              </a:spcBef>
              <a:spcAft>
                <a:spcPts val="0"/>
              </a:spcAft>
              <a:buClr>
                <a:schemeClr val="lt1"/>
              </a:buClr>
              <a:buSzPts val="2000"/>
              <a:buChar char="•"/>
              <a:defRPr sz="2000"/>
            </a:lvl8pPr>
            <a:lvl9pPr marL="4114800" lvl="8" indent="-355600" algn="l">
              <a:lnSpc>
                <a:spcPct val="90000"/>
              </a:lnSpc>
              <a:spcBef>
                <a:spcPts val="500"/>
              </a:spcBef>
              <a:spcAft>
                <a:spcPts val="0"/>
              </a:spcAft>
              <a:buClr>
                <a:schemeClr val="lt1"/>
              </a:buClr>
              <a:buSzPts val="2000"/>
              <a:buChar char="•"/>
              <a:defRPr sz="2000"/>
            </a:lvl9pPr>
          </a:lstStyle>
          <a:p>
            <a:endParaRPr/>
          </a:p>
        </p:txBody>
      </p:sp>
      <p:sp>
        <p:nvSpPr>
          <p:cNvPr id="61" name="Google Shape;61;p2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2" name="Google Shape;62;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5"/>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alibri"/>
                <a:ea typeface="Calibri"/>
                <a:cs typeface="Calibri"/>
                <a:sym typeface="Calibri"/>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alibri"/>
                <a:ea typeface="Calibri"/>
                <a:cs typeface="Calibri"/>
                <a:sym typeface="Calibri"/>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9pPr>
          </a:lstStyle>
          <a:p>
            <a:endParaRPr/>
          </a:p>
        </p:txBody>
      </p:sp>
      <p:sp>
        <p:nvSpPr>
          <p:cNvPr id="68" name="Google Shape;68;p2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9" name="Google Shape;69;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12" name="Google Shape;12;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3" name="Google Shape;13;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4" name="Google Shape;1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customXml" Target="../ink/ink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customXml" Target="../ink/ink7.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customXml" Target="../ink/ink8.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customXml" Target="../ink/ink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customXml" Target="../ink/ink10.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customXml" Target="../ink/ink1.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customXml" Target="../ink/ink11.xml"/></Relationships>
</file>

<file path=ppt/slides/_rels/slide2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customXml" Target="../ink/ink12.xml"/></Relationships>
</file>

<file path=ppt/slides/_rels/slide22.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customXml" Target="../ink/ink14.xml"/><Relationship Id="rId5" Type="http://schemas.openxmlformats.org/officeDocument/2006/relationships/hyperlink" Target="https://missinglink.ai/guides/neural-network-concepts/7-types-neural-network-activation-functions-right/" TargetMode="Externa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customXml" Target="../ink/ink15.xml"/><Relationship Id="rId5" Type="http://schemas.openxmlformats.org/officeDocument/2006/relationships/image" Target="../media/image5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customXml" Target="../ink/ink16.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customXml" Target="../ink/ink17.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customXml" Target="../ink/ink18.xml"/><Relationship Id="rId5" Type="http://schemas.openxmlformats.org/officeDocument/2006/relationships/image" Target="../media/image60.gif"/><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customXml" Target="../ink/ink19.xml"/><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customXml" Target="../ink/ink2.xml"/></Relationships>
</file>

<file path=ppt/slides/_rels/slide30.xml.rels><?xml version="1.0" encoding="UTF-8" standalone="yes"?>
<Relationships xmlns="http://schemas.openxmlformats.org/package/2006/relationships"><Relationship Id="rId3" Type="http://schemas.openxmlformats.org/officeDocument/2006/relationships/hyperlink" Target="https://playground.tensorflow.org/#activation=tanh&amp;batchSize=10&amp;dataset=circle&amp;regDataset=reg-plane&amp;learningRate=0.03&amp;regularizationRate=0&amp;noise=0&amp;networkShape=&amp;seed=0.14894&amp;showTestData=false&amp;discretize=false&amp;percTrainData=50&amp;x=true&amp;y=false&amp;xTimesY=false&amp;xSquared=false&amp;ySquared=false&amp;cosX=false&amp;sinX=false&amp;cosY=false&amp;sinY=false&amp;collectStats=false&amp;problem=classification&amp;initZero=false&amp;hideText=false" TargetMode="External"/><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customXml" Target="../ink/ink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customXml" Target="../ink/ink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customXml" Target="../ink/ink5.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hyperlink" Target="https://www.youtube.com/watch?v=gJEzuYynaiw"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txBox="1">
            <a:spLocks noGrp="1"/>
          </p:cNvSpPr>
          <p:nvPr>
            <p:ph type="title"/>
          </p:nvPr>
        </p:nvSpPr>
        <p:spPr>
          <a:xfrm>
            <a:off x="2276518" y="2330166"/>
            <a:ext cx="7638964" cy="219766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400"/>
              <a:buFont typeface="Calibri"/>
              <a:buNone/>
            </a:pPr>
            <a:r>
              <a:rPr lang="es-ES">
                <a:solidFill>
                  <a:srgbClr val="FF0000"/>
                </a:solidFill>
              </a:rPr>
              <a:t>Deep Learning - Introduction</a:t>
            </a:r>
            <a:endParaRPr>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162" name="Google Shape;162;ga264c5d9f9_0_31"/>
          <p:cNvPicPr preferRelativeResize="0"/>
          <p:nvPr/>
        </p:nvPicPr>
        <p:blipFill rotWithShape="1">
          <a:blip r:embed="rId3">
            <a:alphaModFix/>
          </a:blip>
          <a:srcRect b="7192"/>
          <a:stretch/>
        </p:blipFill>
        <p:spPr>
          <a:xfrm>
            <a:off x="1157300" y="1199313"/>
            <a:ext cx="3258875" cy="2171375"/>
          </a:xfrm>
          <a:prstGeom prst="rect">
            <a:avLst/>
          </a:prstGeom>
          <a:noFill/>
          <a:ln>
            <a:noFill/>
          </a:ln>
        </p:spPr>
      </p:pic>
      <p:pic>
        <p:nvPicPr>
          <p:cNvPr id="163" name="Google Shape;163;ga264c5d9f9_0_31"/>
          <p:cNvPicPr preferRelativeResize="0"/>
          <p:nvPr/>
        </p:nvPicPr>
        <p:blipFill>
          <a:blip r:embed="rId4">
            <a:alphaModFix/>
          </a:blip>
          <a:stretch>
            <a:fillRect/>
          </a:stretch>
        </p:blipFill>
        <p:spPr>
          <a:xfrm>
            <a:off x="5122075" y="1314150"/>
            <a:ext cx="3449426" cy="1941696"/>
          </a:xfrm>
          <a:prstGeom prst="rect">
            <a:avLst/>
          </a:prstGeom>
          <a:noFill/>
          <a:ln>
            <a:noFill/>
          </a:ln>
        </p:spPr>
      </p:pic>
      <p:pic>
        <p:nvPicPr>
          <p:cNvPr id="164" name="Google Shape;164;ga264c5d9f9_0_31"/>
          <p:cNvPicPr preferRelativeResize="0"/>
          <p:nvPr/>
        </p:nvPicPr>
        <p:blipFill>
          <a:blip r:embed="rId5">
            <a:alphaModFix/>
          </a:blip>
          <a:stretch>
            <a:fillRect/>
          </a:stretch>
        </p:blipFill>
        <p:spPr>
          <a:xfrm>
            <a:off x="1157305" y="4041775"/>
            <a:ext cx="3314026" cy="1864150"/>
          </a:xfrm>
          <a:prstGeom prst="rect">
            <a:avLst/>
          </a:prstGeom>
          <a:noFill/>
          <a:ln>
            <a:noFill/>
          </a:ln>
        </p:spPr>
      </p:pic>
      <p:pic>
        <p:nvPicPr>
          <p:cNvPr id="165" name="Google Shape;165;ga264c5d9f9_0_31"/>
          <p:cNvPicPr preferRelativeResize="0"/>
          <p:nvPr/>
        </p:nvPicPr>
        <p:blipFill rotWithShape="1">
          <a:blip r:embed="rId6">
            <a:alphaModFix/>
          </a:blip>
          <a:srcRect l="49441"/>
          <a:stretch/>
        </p:blipFill>
        <p:spPr>
          <a:xfrm>
            <a:off x="9326525" y="1318200"/>
            <a:ext cx="1781800" cy="1933575"/>
          </a:xfrm>
          <a:prstGeom prst="rect">
            <a:avLst/>
          </a:prstGeom>
          <a:noFill/>
          <a:ln>
            <a:noFill/>
          </a:ln>
        </p:spPr>
      </p:pic>
      <p:pic>
        <p:nvPicPr>
          <p:cNvPr id="166" name="Google Shape;166;ga264c5d9f9_0_31"/>
          <p:cNvPicPr preferRelativeResize="0"/>
          <p:nvPr/>
        </p:nvPicPr>
        <p:blipFill>
          <a:blip r:embed="rId7">
            <a:alphaModFix/>
          </a:blip>
          <a:stretch>
            <a:fillRect/>
          </a:stretch>
        </p:blipFill>
        <p:spPr>
          <a:xfrm>
            <a:off x="9170475" y="3789726"/>
            <a:ext cx="2436000" cy="1621050"/>
          </a:xfrm>
          <a:prstGeom prst="rect">
            <a:avLst/>
          </a:prstGeom>
          <a:noFill/>
          <a:ln>
            <a:noFill/>
          </a:ln>
        </p:spPr>
      </p:pic>
      <p:pic>
        <p:nvPicPr>
          <p:cNvPr id="167" name="Google Shape;167;ga264c5d9f9_0_31"/>
          <p:cNvPicPr preferRelativeResize="0"/>
          <p:nvPr/>
        </p:nvPicPr>
        <p:blipFill>
          <a:blip r:embed="rId8">
            <a:alphaModFix/>
          </a:blip>
          <a:stretch>
            <a:fillRect/>
          </a:stretch>
        </p:blipFill>
        <p:spPr>
          <a:xfrm>
            <a:off x="6051474" y="3805787"/>
            <a:ext cx="1781800" cy="233611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ga264c5d9f9_0_3"/>
          <p:cNvSpPr txBox="1">
            <a:spLocks noGrp="1"/>
          </p:cNvSpPr>
          <p:nvPr>
            <p:ph type="title"/>
          </p:nvPr>
        </p:nvSpPr>
        <p:spPr>
          <a:xfrm>
            <a:off x="525275" y="443350"/>
            <a:ext cx="10557000" cy="712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0000"/>
              </a:buClr>
              <a:buSzPts val="4400"/>
              <a:buFont typeface="Calibri"/>
              <a:buNone/>
            </a:pPr>
            <a:r>
              <a:rPr lang="es-ES">
                <a:solidFill>
                  <a:srgbClr val="FF0000"/>
                </a:solidFill>
              </a:rPr>
              <a:t>Inspiración biológica</a:t>
            </a:r>
            <a:endParaRPr>
              <a:solidFill>
                <a:srgbClr val="FF0000"/>
              </a:solidFill>
            </a:endParaRPr>
          </a:p>
        </p:txBody>
      </p:sp>
      <p:sp>
        <p:nvSpPr>
          <p:cNvPr id="174" name="Google Shape;174;ga264c5d9f9_0_3"/>
          <p:cNvSpPr/>
          <p:nvPr/>
        </p:nvSpPr>
        <p:spPr>
          <a:xfrm>
            <a:off x="598800" y="1294350"/>
            <a:ext cx="10705200" cy="2585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a:solidFill>
                  <a:schemeClr val="lt1"/>
                </a:solidFill>
                <a:latin typeface="Calibri"/>
                <a:ea typeface="Calibri"/>
                <a:cs typeface="Calibri"/>
                <a:sym typeface="Calibri"/>
              </a:rPr>
              <a:t>Las redes neuronales están inspirados en el concepto biológico de una neurona. Las neuronas recogen información de otras neuronas, a través de las dendritas. Estas señales producen cambios en el soma (cuerpo de la célula) mediante pequeñas señales eléctricas, y si la señal supera cierto umbral, se propaga a las siguientes neuronas a través del axón.</a:t>
            </a:r>
            <a:endParaRPr sz="1800">
              <a:solidFill>
                <a:schemeClr val="lt1"/>
              </a:solidFill>
              <a:latin typeface="Calibri"/>
              <a:ea typeface="Calibri"/>
              <a:cs typeface="Calibri"/>
              <a:sym typeface="Calibri"/>
            </a:endParaRPr>
          </a:p>
        </p:txBody>
      </p:sp>
      <p:pic>
        <p:nvPicPr>
          <p:cNvPr id="175" name="Google Shape;175;ga264c5d9f9_0_3" descr="Image for post"/>
          <p:cNvPicPr preferRelativeResize="0"/>
          <p:nvPr/>
        </p:nvPicPr>
        <p:blipFill rotWithShape="1">
          <a:blip r:embed="rId3">
            <a:alphaModFix/>
          </a:blip>
          <a:srcRect/>
          <a:stretch/>
        </p:blipFill>
        <p:spPr>
          <a:xfrm>
            <a:off x="3440726" y="2972825"/>
            <a:ext cx="5221024" cy="2929575"/>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Entrada de lápiz 1">
                <a:extLst>
                  <a:ext uri="{FF2B5EF4-FFF2-40B4-BE49-F238E27FC236}">
                    <a16:creationId xmlns:a16="http://schemas.microsoft.com/office/drawing/2014/main" id="{FCB42009-7DBC-1B8C-CAD1-F85511A94E9D}"/>
                  </a:ext>
                </a:extLst>
              </p14:cNvPr>
              <p14:cNvContentPartPr/>
              <p14:nvPr/>
            </p14:nvContentPartPr>
            <p14:xfrm>
              <a:off x="131400" y="23040"/>
              <a:ext cx="11979720" cy="6337800"/>
            </p14:xfrm>
          </p:contentPart>
        </mc:Choice>
        <mc:Fallback>
          <p:pic>
            <p:nvPicPr>
              <p:cNvPr id="2" name="Entrada de lápiz 1">
                <a:extLst>
                  <a:ext uri="{FF2B5EF4-FFF2-40B4-BE49-F238E27FC236}">
                    <a16:creationId xmlns:a16="http://schemas.microsoft.com/office/drawing/2014/main" id="{FCB42009-7DBC-1B8C-CAD1-F85511A94E9D}"/>
                  </a:ext>
                </a:extLst>
              </p:cNvPr>
              <p:cNvPicPr/>
              <p:nvPr/>
            </p:nvPicPr>
            <p:blipFill>
              <a:blip r:embed="rId5"/>
              <a:stretch>
                <a:fillRect/>
              </a:stretch>
            </p:blipFill>
            <p:spPr>
              <a:xfrm>
                <a:off x="122040" y="13680"/>
                <a:ext cx="11998440" cy="6356520"/>
              </a:xfrm>
              <a:prstGeom prst="rect">
                <a:avLst/>
              </a:prstGeom>
            </p:spPr>
          </p:pic>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ga264c5d9f9_0_57"/>
          <p:cNvSpPr txBox="1">
            <a:spLocks noGrp="1"/>
          </p:cNvSpPr>
          <p:nvPr>
            <p:ph type="title"/>
          </p:nvPr>
        </p:nvSpPr>
        <p:spPr>
          <a:xfrm>
            <a:off x="2276518" y="2330166"/>
            <a:ext cx="7638900" cy="2197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FF0000"/>
              </a:buClr>
              <a:buSzPts val="4400"/>
              <a:buFont typeface="Calibri"/>
              <a:buNone/>
            </a:pPr>
            <a:r>
              <a:rPr lang="es-ES">
                <a:solidFill>
                  <a:srgbClr val="FF0000"/>
                </a:solidFill>
              </a:rPr>
              <a:t>La neurona</a:t>
            </a:r>
            <a:endParaRPr>
              <a:solidFill>
                <a:srgbClr val="FF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ga264c5d9f9_0_62"/>
          <p:cNvSpPr txBox="1">
            <a:spLocks noGrp="1"/>
          </p:cNvSpPr>
          <p:nvPr>
            <p:ph type="title"/>
          </p:nvPr>
        </p:nvSpPr>
        <p:spPr>
          <a:xfrm>
            <a:off x="525275" y="443350"/>
            <a:ext cx="10557000" cy="712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0000"/>
              </a:buClr>
              <a:buSzPts val="4400"/>
              <a:buFont typeface="Calibri"/>
              <a:buNone/>
            </a:pPr>
            <a:r>
              <a:rPr lang="es-ES">
                <a:solidFill>
                  <a:srgbClr val="FF0000"/>
                </a:solidFill>
              </a:rPr>
              <a:t>McCulloch-Pitts neuron</a:t>
            </a:r>
            <a:endParaRPr>
              <a:solidFill>
                <a:srgbClr val="FF0000"/>
              </a:solidFill>
            </a:endParaRPr>
          </a:p>
        </p:txBody>
      </p:sp>
      <p:sp>
        <p:nvSpPr>
          <p:cNvPr id="188" name="Google Shape;188;ga264c5d9f9_0_62"/>
          <p:cNvSpPr/>
          <p:nvPr/>
        </p:nvSpPr>
        <p:spPr>
          <a:xfrm>
            <a:off x="525275" y="1477650"/>
            <a:ext cx="4512000" cy="259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900" dirty="0">
                <a:solidFill>
                  <a:schemeClr val="lt1"/>
                </a:solidFill>
                <a:latin typeface="Calibri"/>
                <a:ea typeface="Calibri"/>
                <a:cs typeface="Calibri"/>
                <a:sym typeface="Calibri"/>
              </a:rPr>
              <a:t>Componentes de la neurona:</a:t>
            </a:r>
            <a:endParaRPr sz="1900" dirty="0">
              <a:solidFill>
                <a:schemeClr val="lt1"/>
              </a:solidFill>
              <a:latin typeface="Calibri"/>
              <a:ea typeface="Calibri"/>
              <a:cs typeface="Calibri"/>
              <a:sym typeface="Calibri"/>
            </a:endParaRPr>
          </a:p>
          <a:p>
            <a:pPr marL="457200" marR="0" lvl="0" indent="-349250" algn="l" rtl="0">
              <a:spcBef>
                <a:spcPts val="0"/>
              </a:spcBef>
              <a:spcAft>
                <a:spcPts val="0"/>
              </a:spcAft>
              <a:buClr>
                <a:schemeClr val="lt1"/>
              </a:buClr>
              <a:buSzPts val="1900"/>
              <a:buFont typeface="Calibri"/>
              <a:buChar char="-"/>
            </a:pPr>
            <a:r>
              <a:rPr lang="es-ES" sz="1900" b="1" dirty="0">
                <a:solidFill>
                  <a:schemeClr val="lt1"/>
                </a:solidFill>
                <a:latin typeface="Calibri"/>
                <a:ea typeface="Calibri"/>
                <a:cs typeface="Calibri"/>
                <a:sym typeface="Calibri"/>
              </a:rPr>
              <a:t>Inputs</a:t>
            </a:r>
            <a:endParaRPr sz="1900" b="1" dirty="0">
              <a:solidFill>
                <a:schemeClr val="lt1"/>
              </a:solidFill>
              <a:latin typeface="Calibri"/>
              <a:ea typeface="Calibri"/>
              <a:cs typeface="Calibri"/>
              <a:sym typeface="Calibri"/>
            </a:endParaRPr>
          </a:p>
          <a:p>
            <a:pPr marL="457200" marR="0" lvl="0" indent="-349250" algn="l" rtl="0">
              <a:spcBef>
                <a:spcPts val="0"/>
              </a:spcBef>
              <a:spcAft>
                <a:spcPts val="0"/>
              </a:spcAft>
              <a:buClr>
                <a:schemeClr val="lt1"/>
              </a:buClr>
              <a:buSzPts val="1900"/>
              <a:buFont typeface="Calibri"/>
              <a:buChar char="-"/>
            </a:pPr>
            <a:r>
              <a:rPr lang="es-ES" sz="1900" b="1" dirty="0">
                <a:solidFill>
                  <a:schemeClr val="lt1"/>
                </a:solidFill>
                <a:latin typeface="Calibri"/>
                <a:ea typeface="Calibri"/>
                <a:cs typeface="Calibri"/>
                <a:sym typeface="Calibri"/>
              </a:rPr>
              <a:t>Pesos</a:t>
            </a:r>
            <a:r>
              <a:rPr lang="es-ES" sz="1900" dirty="0">
                <a:solidFill>
                  <a:schemeClr val="lt1"/>
                </a:solidFill>
                <a:latin typeface="Calibri"/>
                <a:ea typeface="Calibri"/>
                <a:cs typeface="Calibri"/>
                <a:sym typeface="Calibri"/>
              </a:rPr>
              <a:t> que recibe cada input, se combinan como si de una regresión lineal se tratase</a:t>
            </a:r>
          </a:p>
          <a:p>
            <a:pPr marL="457200" marR="0" lvl="0" indent="-349250" algn="l" rtl="0">
              <a:spcBef>
                <a:spcPts val="0"/>
              </a:spcBef>
              <a:spcAft>
                <a:spcPts val="0"/>
              </a:spcAft>
              <a:buClr>
                <a:schemeClr val="lt1"/>
              </a:buClr>
              <a:buSzPts val="1900"/>
              <a:buFont typeface="Calibri"/>
              <a:buChar char="-"/>
            </a:pPr>
            <a:r>
              <a:rPr lang="es-ES" sz="1900" dirty="0">
                <a:solidFill>
                  <a:schemeClr val="lt1"/>
                </a:solidFill>
                <a:latin typeface="Calibri"/>
                <a:ea typeface="Calibri"/>
                <a:cs typeface="Calibri"/>
                <a:sym typeface="Calibri"/>
              </a:rPr>
              <a:t>Problemas binarios</a:t>
            </a:r>
            <a:endParaRPr sz="1900" dirty="0">
              <a:solidFill>
                <a:schemeClr val="lt1"/>
              </a:solidFill>
              <a:latin typeface="Calibri"/>
              <a:ea typeface="Calibri"/>
              <a:cs typeface="Calibri"/>
              <a:sym typeface="Calibri"/>
            </a:endParaRPr>
          </a:p>
          <a:p>
            <a:pPr marL="457200" marR="0" lvl="0" indent="-349250" algn="l" rtl="0">
              <a:spcBef>
                <a:spcPts val="0"/>
              </a:spcBef>
              <a:spcAft>
                <a:spcPts val="0"/>
              </a:spcAft>
              <a:buClr>
                <a:schemeClr val="lt1"/>
              </a:buClr>
              <a:buSzPts val="1900"/>
              <a:buFont typeface="Calibri"/>
              <a:buChar char="-"/>
            </a:pPr>
            <a:r>
              <a:rPr lang="es-ES" sz="1900" b="1" dirty="0" err="1">
                <a:solidFill>
                  <a:schemeClr val="lt1"/>
                </a:solidFill>
                <a:latin typeface="Calibri"/>
                <a:ea typeface="Calibri"/>
                <a:cs typeface="Calibri"/>
                <a:sym typeface="Calibri"/>
              </a:rPr>
              <a:t>Bias</a:t>
            </a:r>
            <a:endParaRPr sz="1900" b="1" dirty="0">
              <a:solidFill>
                <a:schemeClr val="lt1"/>
              </a:solidFill>
              <a:latin typeface="Calibri"/>
              <a:ea typeface="Calibri"/>
              <a:cs typeface="Calibri"/>
              <a:sym typeface="Calibri"/>
            </a:endParaRPr>
          </a:p>
          <a:p>
            <a:pPr marL="457200" marR="0" lvl="0" indent="-349250" algn="l" rtl="0">
              <a:spcBef>
                <a:spcPts val="0"/>
              </a:spcBef>
              <a:spcAft>
                <a:spcPts val="0"/>
              </a:spcAft>
              <a:buClr>
                <a:schemeClr val="lt1"/>
              </a:buClr>
              <a:buSzPts val="1900"/>
              <a:buFont typeface="Calibri"/>
              <a:buChar char="-"/>
            </a:pPr>
            <a:r>
              <a:rPr lang="es-ES" sz="1900" b="1" dirty="0" err="1">
                <a:solidFill>
                  <a:schemeClr val="lt1"/>
                </a:solidFill>
                <a:latin typeface="Calibri"/>
                <a:ea typeface="Calibri"/>
                <a:cs typeface="Calibri"/>
                <a:sym typeface="Calibri"/>
              </a:rPr>
              <a:t>Activation</a:t>
            </a:r>
            <a:r>
              <a:rPr lang="es-ES" sz="1900" b="1" dirty="0">
                <a:solidFill>
                  <a:schemeClr val="lt1"/>
                </a:solidFill>
                <a:latin typeface="Calibri"/>
                <a:ea typeface="Calibri"/>
                <a:cs typeface="Calibri"/>
                <a:sym typeface="Calibri"/>
              </a:rPr>
              <a:t> </a:t>
            </a:r>
            <a:r>
              <a:rPr lang="es-ES" sz="1900" b="1" dirty="0" err="1">
                <a:solidFill>
                  <a:schemeClr val="lt1"/>
                </a:solidFill>
                <a:latin typeface="Calibri"/>
                <a:ea typeface="Calibri"/>
                <a:cs typeface="Calibri"/>
                <a:sym typeface="Calibri"/>
              </a:rPr>
              <a:t>function</a:t>
            </a:r>
            <a:r>
              <a:rPr lang="es-ES" sz="1900" b="1" dirty="0">
                <a:solidFill>
                  <a:schemeClr val="lt1"/>
                </a:solidFill>
                <a:latin typeface="Calibri"/>
                <a:ea typeface="Calibri"/>
                <a:cs typeface="Calibri"/>
                <a:sym typeface="Calibri"/>
              </a:rPr>
              <a:t>:</a:t>
            </a:r>
            <a:r>
              <a:rPr lang="es-ES" sz="1900" dirty="0">
                <a:solidFill>
                  <a:schemeClr val="lt1"/>
                </a:solidFill>
                <a:latin typeface="Calibri"/>
                <a:ea typeface="Calibri"/>
                <a:cs typeface="Calibri"/>
                <a:sym typeface="Calibri"/>
              </a:rPr>
              <a:t> si la señal cumple cierto threshold, se activa la salida</a:t>
            </a:r>
            <a:endParaRPr sz="1900" dirty="0">
              <a:solidFill>
                <a:schemeClr val="lt1"/>
              </a:solidFill>
              <a:latin typeface="Calibri"/>
              <a:ea typeface="Calibri"/>
              <a:cs typeface="Calibri"/>
              <a:sym typeface="Calibri"/>
            </a:endParaRPr>
          </a:p>
        </p:txBody>
      </p:sp>
      <p:pic>
        <p:nvPicPr>
          <p:cNvPr id="189" name="Google Shape;189;ga264c5d9f9_0_62"/>
          <p:cNvPicPr preferRelativeResize="0"/>
          <p:nvPr/>
        </p:nvPicPr>
        <p:blipFill>
          <a:blip r:embed="rId3">
            <a:alphaModFix/>
          </a:blip>
          <a:stretch>
            <a:fillRect/>
          </a:stretch>
        </p:blipFill>
        <p:spPr>
          <a:xfrm>
            <a:off x="6480125" y="2337250"/>
            <a:ext cx="5256500" cy="2269575"/>
          </a:xfrm>
          <a:prstGeom prst="rect">
            <a:avLst/>
          </a:prstGeom>
          <a:noFill/>
          <a:ln>
            <a:noFill/>
          </a:ln>
        </p:spPr>
      </p:pic>
      <p:pic>
        <p:nvPicPr>
          <p:cNvPr id="190" name="Google Shape;190;ga264c5d9f9_0_62"/>
          <p:cNvPicPr preferRelativeResize="0"/>
          <p:nvPr/>
        </p:nvPicPr>
        <p:blipFill>
          <a:blip r:embed="rId4">
            <a:alphaModFix/>
          </a:blip>
          <a:stretch>
            <a:fillRect/>
          </a:stretch>
        </p:blipFill>
        <p:spPr>
          <a:xfrm>
            <a:off x="9891500" y="165200"/>
            <a:ext cx="1923350" cy="1442500"/>
          </a:xfrm>
          <a:prstGeom prst="rect">
            <a:avLst/>
          </a:prstGeom>
          <a:noFill/>
          <a:ln>
            <a:noFill/>
          </a:ln>
        </p:spPr>
      </p:pic>
      <p:pic>
        <p:nvPicPr>
          <p:cNvPr id="191" name="Google Shape;191;ga264c5d9f9_0_62"/>
          <p:cNvPicPr preferRelativeResize="0"/>
          <p:nvPr/>
        </p:nvPicPr>
        <p:blipFill>
          <a:blip r:embed="rId5">
            <a:alphaModFix/>
          </a:blip>
          <a:stretch>
            <a:fillRect/>
          </a:stretch>
        </p:blipFill>
        <p:spPr>
          <a:xfrm>
            <a:off x="936586" y="4852350"/>
            <a:ext cx="3567726" cy="1049575"/>
          </a:xfrm>
          <a:prstGeom prst="rect">
            <a:avLst/>
          </a:prstGeom>
          <a:noFill/>
          <a:ln>
            <a:noFill/>
          </a:ln>
        </p:spPr>
      </p:pic>
      <p:sp>
        <p:nvSpPr>
          <p:cNvPr id="192" name="Google Shape;192;ga264c5d9f9_0_62"/>
          <p:cNvSpPr/>
          <p:nvPr/>
        </p:nvSpPr>
        <p:spPr>
          <a:xfrm>
            <a:off x="6436625" y="1815850"/>
            <a:ext cx="5256600" cy="521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900">
                <a:solidFill>
                  <a:schemeClr val="lt1"/>
                </a:solidFill>
                <a:latin typeface="Calibri"/>
                <a:ea typeface="Calibri"/>
                <a:cs typeface="Calibri"/>
                <a:sym typeface="Calibri"/>
              </a:rPr>
              <a:t>Comportamiento similar a una regresión lineal</a:t>
            </a:r>
            <a:endParaRPr sz="1900">
              <a:solidFill>
                <a:schemeClr val="lt1"/>
              </a:solidFill>
              <a:latin typeface="Calibri"/>
              <a:ea typeface="Calibri"/>
              <a:cs typeface="Calibri"/>
              <a:sym typeface="Calibri"/>
            </a:endParaRPr>
          </a:p>
        </p:txBody>
      </p:sp>
      <p:pic>
        <p:nvPicPr>
          <p:cNvPr id="193" name="Google Shape;193;ga264c5d9f9_0_62"/>
          <p:cNvPicPr preferRelativeResize="0"/>
          <p:nvPr/>
        </p:nvPicPr>
        <p:blipFill>
          <a:blip r:embed="rId6">
            <a:alphaModFix/>
          </a:blip>
          <a:stretch>
            <a:fillRect/>
          </a:stretch>
        </p:blipFill>
        <p:spPr>
          <a:xfrm>
            <a:off x="6189422" y="4759175"/>
            <a:ext cx="5547206" cy="1331325"/>
          </a:xfrm>
          <a:prstGeom prst="rect">
            <a:avLst/>
          </a:prstGeom>
          <a:noFill/>
          <a:ln>
            <a:noFill/>
          </a:ln>
        </p:spPr>
      </p:pic>
      <mc:AlternateContent xmlns:mc="http://schemas.openxmlformats.org/markup-compatibility/2006">
        <mc:Choice xmlns:p14="http://schemas.microsoft.com/office/powerpoint/2010/main" Requires="p14">
          <p:contentPart p14:bwMode="auto" r:id="rId7">
            <p14:nvContentPartPr>
              <p14:cNvPr id="2" name="Entrada de lápiz 1">
                <a:extLst>
                  <a:ext uri="{FF2B5EF4-FFF2-40B4-BE49-F238E27FC236}">
                    <a16:creationId xmlns:a16="http://schemas.microsoft.com/office/drawing/2014/main" id="{F611A633-D589-7EEF-CC9D-BA3B59B4F3C4}"/>
                  </a:ext>
                </a:extLst>
              </p14:cNvPr>
              <p14:cNvContentPartPr/>
              <p14:nvPr/>
            </p14:nvContentPartPr>
            <p14:xfrm>
              <a:off x="461160" y="214560"/>
              <a:ext cx="11361960" cy="6511680"/>
            </p14:xfrm>
          </p:contentPart>
        </mc:Choice>
        <mc:Fallback>
          <p:pic>
            <p:nvPicPr>
              <p:cNvPr id="2" name="Entrada de lápiz 1">
                <a:extLst>
                  <a:ext uri="{FF2B5EF4-FFF2-40B4-BE49-F238E27FC236}">
                    <a16:creationId xmlns:a16="http://schemas.microsoft.com/office/drawing/2014/main" id="{F611A633-D589-7EEF-CC9D-BA3B59B4F3C4}"/>
                  </a:ext>
                </a:extLst>
              </p:cNvPr>
              <p:cNvPicPr/>
              <p:nvPr/>
            </p:nvPicPr>
            <p:blipFill>
              <a:blip r:embed="rId8"/>
              <a:stretch>
                <a:fillRect/>
              </a:stretch>
            </p:blipFill>
            <p:spPr>
              <a:xfrm>
                <a:off x="451800" y="205200"/>
                <a:ext cx="11380680" cy="6530400"/>
              </a:xfrm>
              <a:prstGeom prst="rect">
                <a:avLst/>
              </a:prstGeom>
            </p:spPr>
          </p:pic>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a264c5d9f9_0_73"/>
          <p:cNvSpPr txBox="1">
            <a:spLocks noGrp="1"/>
          </p:cNvSpPr>
          <p:nvPr>
            <p:ph type="title"/>
          </p:nvPr>
        </p:nvSpPr>
        <p:spPr>
          <a:xfrm>
            <a:off x="525275" y="443350"/>
            <a:ext cx="10557000" cy="712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0000"/>
              </a:buClr>
              <a:buSzPts val="4400"/>
              <a:buFont typeface="Calibri"/>
              <a:buNone/>
            </a:pPr>
            <a:r>
              <a:rPr lang="es-ES">
                <a:solidFill>
                  <a:srgbClr val="FF0000"/>
                </a:solidFill>
              </a:rPr>
              <a:t>¿Qué resuelve una neurona?</a:t>
            </a:r>
            <a:endParaRPr>
              <a:solidFill>
                <a:srgbClr val="FF0000"/>
              </a:solidFill>
            </a:endParaRPr>
          </a:p>
        </p:txBody>
      </p:sp>
      <p:sp>
        <p:nvSpPr>
          <p:cNvPr id="200" name="Google Shape;200;ga264c5d9f9_0_73"/>
          <p:cNvSpPr/>
          <p:nvPr/>
        </p:nvSpPr>
        <p:spPr>
          <a:xfrm>
            <a:off x="525275" y="1477650"/>
            <a:ext cx="11104500" cy="530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900">
                <a:solidFill>
                  <a:schemeClr val="lt1"/>
                </a:solidFill>
                <a:latin typeface="Calibri"/>
                <a:ea typeface="Calibri"/>
                <a:cs typeface="Calibri"/>
                <a:sym typeface="Calibri"/>
              </a:rPr>
              <a:t>Las neuronas en solitario no resuelven problemas complejos. Veamos algunos ejemplos</a:t>
            </a:r>
            <a:endParaRPr sz="1900">
              <a:solidFill>
                <a:schemeClr val="lt1"/>
              </a:solidFill>
              <a:latin typeface="Calibri"/>
              <a:ea typeface="Calibri"/>
              <a:cs typeface="Calibri"/>
              <a:sym typeface="Calibri"/>
            </a:endParaRPr>
          </a:p>
        </p:txBody>
      </p:sp>
      <p:sp>
        <p:nvSpPr>
          <p:cNvPr id="201" name="Google Shape;201;ga264c5d9f9_0_73"/>
          <p:cNvSpPr/>
          <p:nvPr/>
        </p:nvSpPr>
        <p:spPr>
          <a:xfrm>
            <a:off x="603500" y="2329250"/>
            <a:ext cx="3351300" cy="399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900">
                <a:solidFill>
                  <a:schemeClr val="lt1"/>
                </a:solidFill>
                <a:latin typeface="Calibri"/>
                <a:ea typeface="Calibri"/>
                <a:cs typeface="Calibri"/>
                <a:sym typeface="Calibri"/>
              </a:rPr>
              <a:t>Puerta AND</a:t>
            </a:r>
            <a:endParaRPr sz="1900">
              <a:solidFill>
                <a:schemeClr val="lt1"/>
              </a:solidFill>
              <a:latin typeface="Calibri"/>
              <a:ea typeface="Calibri"/>
              <a:cs typeface="Calibri"/>
              <a:sym typeface="Calibri"/>
            </a:endParaRPr>
          </a:p>
        </p:txBody>
      </p:sp>
      <p:pic>
        <p:nvPicPr>
          <p:cNvPr id="202" name="Google Shape;202;ga264c5d9f9_0_73"/>
          <p:cNvPicPr preferRelativeResize="0"/>
          <p:nvPr/>
        </p:nvPicPr>
        <p:blipFill>
          <a:blip r:embed="rId3">
            <a:alphaModFix/>
          </a:blip>
          <a:stretch>
            <a:fillRect/>
          </a:stretch>
        </p:blipFill>
        <p:spPr>
          <a:xfrm>
            <a:off x="1028500" y="2803037"/>
            <a:ext cx="2667650" cy="1251925"/>
          </a:xfrm>
          <a:prstGeom prst="rect">
            <a:avLst/>
          </a:prstGeom>
          <a:noFill/>
          <a:ln>
            <a:noFill/>
          </a:ln>
        </p:spPr>
      </p:pic>
      <p:pic>
        <p:nvPicPr>
          <p:cNvPr id="203" name="Google Shape;203;ga264c5d9f9_0_73"/>
          <p:cNvPicPr preferRelativeResize="0"/>
          <p:nvPr/>
        </p:nvPicPr>
        <p:blipFill rotWithShape="1">
          <a:blip r:embed="rId4">
            <a:alphaModFix/>
          </a:blip>
          <a:srcRect r="55877" b="33936"/>
          <a:stretch/>
        </p:blipFill>
        <p:spPr>
          <a:xfrm>
            <a:off x="1180563" y="4311250"/>
            <a:ext cx="2197176" cy="2216449"/>
          </a:xfrm>
          <a:prstGeom prst="rect">
            <a:avLst/>
          </a:prstGeom>
          <a:noFill/>
          <a:ln>
            <a:noFill/>
          </a:ln>
        </p:spPr>
      </p:pic>
      <p:sp>
        <p:nvSpPr>
          <p:cNvPr id="204" name="Google Shape;204;ga264c5d9f9_0_73"/>
          <p:cNvSpPr/>
          <p:nvPr/>
        </p:nvSpPr>
        <p:spPr>
          <a:xfrm>
            <a:off x="4427975" y="2264150"/>
            <a:ext cx="6654300" cy="752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900">
                <a:solidFill>
                  <a:schemeClr val="lt1"/>
                </a:solidFill>
                <a:latin typeface="Calibri"/>
                <a:ea typeface="Calibri"/>
                <a:cs typeface="Calibri"/>
                <a:sym typeface="Calibri"/>
              </a:rPr>
              <a:t>Vamos a determinar si salimos de excursión el fin de semana mediante una puerta AND</a:t>
            </a:r>
            <a:endParaRPr sz="1900">
              <a:solidFill>
                <a:schemeClr val="lt1"/>
              </a:solidFill>
              <a:latin typeface="Calibri"/>
              <a:ea typeface="Calibri"/>
              <a:cs typeface="Calibri"/>
              <a:sym typeface="Calibri"/>
            </a:endParaRPr>
          </a:p>
        </p:txBody>
      </p:sp>
      <p:sp>
        <p:nvSpPr>
          <p:cNvPr id="205" name="Google Shape;205;ga264c5d9f9_0_73"/>
          <p:cNvSpPr txBox="1"/>
          <p:nvPr/>
        </p:nvSpPr>
        <p:spPr>
          <a:xfrm>
            <a:off x="5470294" y="3493456"/>
            <a:ext cx="705750" cy="307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100">
                <a:solidFill>
                  <a:srgbClr val="FFFFFF"/>
                </a:solidFill>
                <a:latin typeface="Calibri"/>
                <a:ea typeface="Calibri"/>
                <a:cs typeface="Calibri"/>
                <a:sym typeface="Calibri"/>
              </a:rPr>
              <a:t>Buen dia</a:t>
            </a:r>
            <a:endParaRPr sz="1100"/>
          </a:p>
        </p:txBody>
      </p:sp>
      <p:cxnSp>
        <p:nvCxnSpPr>
          <p:cNvPr id="206" name="Google Shape;206;ga264c5d9f9_0_73"/>
          <p:cNvCxnSpPr/>
          <p:nvPr/>
        </p:nvCxnSpPr>
        <p:spPr>
          <a:xfrm>
            <a:off x="5706873" y="3828800"/>
            <a:ext cx="1568400" cy="0"/>
          </a:xfrm>
          <a:prstGeom prst="straightConnector1">
            <a:avLst/>
          </a:prstGeom>
          <a:noFill/>
          <a:ln w="28575" cap="flat" cmpd="sng">
            <a:solidFill>
              <a:srgbClr val="C00000"/>
            </a:solidFill>
            <a:prstDash val="solid"/>
            <a:miter lim="800000"/>
            <a:headEnd type="none" w="sm" len="sm"/>
            <a:tailEnd type="none" w="sm" len="sm"/>
          </a:ln>
        </p:spPr>
      </p:cxnSp>
      <p:sp>
        <p:nvSpPr>
          <p:cNvPr id="207" name="Google Shape;207;ga264c5d9f9_0_73"/>
          <p:cNvSpPr txBox="1"/>
          <p:nvPr/>
        </p:nvSpPr>
        <p:spPr>
          <a:xfrm>
            <a:off x="5993387" y="3483124"/>
            <a:ext cx="830100" cy="307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100" dirty="0">
                <a:solidFill>
                  <a:srgbClr val="FFFFFF"/>
                </a:solidFill>
                <a:latin typeface="Calibri"/>
                <a:ea typeface="Calibri"/>
                <a:cs typeface="Calibri"/>
                <a:sym typeface="Calibri"/>
              </a:rPr>
              <a:t>Colegas</a:t>
            </a:r>
            <a:endParaRPr sz="1100" dirty="0"/>
          </a:p>
        </p:txBody>
      </p:sp>
      <p:sp>
        <p:nvSpPr>
          <p:cNvPr id="208" name="Google Shape;208;ga264c5d9f9_0_73"/>
          <p:cNvSpPr txBox="1"/>
          <p:nvPr/>
        </p:nvSpPr>
        <p:spPr>
          <a:xfrm>
            <a:off x="6568465" y="3484495"/>
            <a:ext cx="798900" cy="307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100" dirty="0">
                <a:solidFill>
                  <a:srgbClr val="FFFFFF"/>
                </a:solidFill>
                <a:latin typeface="Calibri"/>
                <a:ea typeface="Calibri"/>
                <a:cs typeface="Calibri"/>
                <a:sym typeface="Calibri"/>
              </a:rPr>
              <a:t>Excursión</a:t>
            </a:r>
            <a:endParaRPr sz="1100" dirty="0"/>
          </a:p>
        </p:txBody>
      </p:sp>
      <p:sp>
        <p:nvSpPr>
          <p:cNvPr id="209" name="Google Shape;209;ga264c5d9f9_0_73"/>
          <p:cNvSpPr txBox="1"/>
          <p:nvPr/>
        </p:nvSpPr>
        <p:spPr>
          <a:xfrm>
            <a:off x="5596165" y="3791110"/>
            <a:ext cx="5415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800" dirty="0">
                <a:solidFill>
                  <a:srgbClr val="FFFFFF"/>
                </a:solidFill>
                <a:latin typeface="Calibri"/>
                <a:ea typeface="Calibri"/>
                <a:cs typeface="Calibri"/>
                <a:sym typeface="Calibri"/>
              </a:rPr>
              <a:t>0</a:t>
            </a:r>
            <a:endParaRPr dirty="0"/>
          </a:p>
        </p:txBody>
      </p:sp>
      <p:sp>
        <p:nvSpPr>
          <p:cNvPr id="210" name="Google Shape;210;ga264c5d9f9_0_73"/>
          <p:cNvSpPr txBox="1"/>
          <p:nvPr/>
        </p:nvSpPr>
        <p:spPr>
          <a:xfrm>
            <a:off x="5602268" y="4277004"/>
            <a:ext cx="5415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800">
                <a:solidFill>
                  <a:srgbClr val="FFFFFF"/>
                </a:solidFill>
                <a:latin typeface="Calibri"/>
                <a:ea typeface="Calibri"/>
                <a:cs typeface="Calibri"/>
                <a:sym typeface="Calibri"/>
              </a:rPr>
              <a:t>0</a:t>
            </a:r>
            <a:endParaRPr/>
          </a:p>
        </p:txBody>
      </p:sp>
      <p:sp>
        <p:nvSpPr>
          <p:cNvPr id="211" name="Google Shape;211;ga264c5d9f9_0_73"/>
          <p:cNvSpPr txBox="1"/>
          <p:nvPr/>
        </p:nvSpPr>
        <p:spPr>
          <a:xfrm>
            <a:off x="5585240" y="4774763"/>
            <a:ext cx="5415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800">
                <a:solidFill>
                  <a:srgbClr val="FFFFFF"/>
                </a:solidFill>
                <a:latin typeface="Calibri"/>
                <a:ea typeface="Calibri"/>
                <a:cs typeface="Calibri"/>
                <a:sym typeface="Calibri"/>
              </a:rPr>
              <a:t>1</a:t>
            </a:r>
            <a:endParaRPr/>
          </a:p>
        </p:txBody>
      </p:sp>
      <p:sp>
        <p:nvSpPr>
          <p:cNvPr id="212" name="Google Shape;212;ga264c5d9f9_0_73"/>
          <p:cNvSpPr txBox="1"/>
          <p:nvPr/>
        </p:nvSpPr>
        <p:spPr>
          <a:xfrm>
            <a:off x="5589684" y="5314345"/>
            <a:ext cx="5415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800">
                <a:solidFill>
                  <a:srgbClr val="FFFFFF"/>
                </a:solidFill>
                <a:latin typeface="Calibri"/>
                <a:ea typeface="Calibri"/>
                <a:cs typeface="Calibri"/>
                <a:sym typeface="Calibri"/>
              </a:rPr>
              <a:t>1</a:t>
            </a:r>
            <a:endParaRPr/>
          </a:p>
        </p:txBody>
      </p:sp>
      <p:sp>
        <p:nvSpPr>
          <p:cNvPr id="213" name="Google Shape;213;ga264c5d9f9_0_73"/>
          <p:cNvSpPr txBox="1"/>
          <p:nvPr/>
        </p:nvSpPr>
        <p:spPr>
          <a:xfrm>
            <a:off x="6137687" y="3806839"/>
            <a:ext cx="5415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800">
                <a:solidFill>
                  <a:srgbClr val="FFFFFF"/>
                </a:solidFill>
                <a:latin typeface="Calibri"/>
                <a:ea typeface="Calibri"/>
                <a:cs typeface="Calibri"/>
                <a:sym typeface="Calibri"/>
              </a:rPr>
              <a:t>0</a:t>
            </a:r>
            <a:endParaRPr/>
          </a:p>
        </p:txBody>
      </p:sp>
      <p:sp>
        <p:nvSpPr>
          <p:cNvPr id="214" name="Google Shape;214;ga264c5d9f9_0_73"/>
          <p:cNvSpPr txBox="1"/>
          <p:nvPr/>
        </p:nvSpPr>
        <p:spPr>
          <a:xfrm>
            <a:off x="6109749" y="4277003"/>
            <a:ext cx="5415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800">
                <a:solidFill>
                  <a:srgbClr val="FFFFFF"/>
                </a:solidFill>
                <a:latin typeface="Calibri"/>
                <a:ea typeface="Calibri"/>
                <a:cs typeface="Calibri"/>
                <a:sym typeface="Calibri"/>
              </a:rPr>
              <a:t>1</a:t>
            </a:r>
            <a:endParaRPr/>
          </a:p>
        </p:txBody>
      </p:sp>
      <p:sp>
        <p:nvSpPr>
          <p:cNvPr id="215" name="Google Shape;215;ga264c5d9f9_0_73"/>
          <p:cNvSpPr txBox="1"/>
          <p:nvPr/>
        </p:nvSpPr>
        <p:spPr>
          <a:xfrm>
            <a:off x="6130219" y="4774763"/>
            <a:ext cx="5415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800">
                <a:solidFill>
                  <a:srgbClr val="FFFFFF"/>
                </a:solidFill>
                <a:latin typeface="Calibri"/>
                <a:ea typeface="Calibri"/>
                <a:cs typeface="Calibri"/>
                <a:sym typeface="Calibri"/>
              </a:rPr>
              <a:t>0</a:t>
            </a:r>
            <a:endParaRPr/>
          </a:p>
        </p:txBody>
      </p:sp>
      <p:sp>
        <p:nvSpPr>
          <p:cNvPr id="216" name="Google Shape;216;ga264c5d9f9_0_73"/>
          <p:cNvSpPr txBox="1"/>
          <p:nvPr/>
        </p:nvSpPr>
        <p:spPr>
          <a:xfrm>
            <a:off x="6130237" y="5332864"/>
            <a:ext cx="5415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800">
                <a:solidFill>
                  <a:srgbClr val="FFFFFF"/>
                </a:solidFill>
                <a:latin typeface="Calibri"/>
                <a:ea typeface="Calibri"/>
                <a:cs typeface="Calibri"/>
                <a:sym typeface="Calibri"/>
              </a:rPr>
              <a:t>1</a:t>
            </a:r>
            <a:endParaRPr/>
          </a:p>
        </p:txBody>
      </p:sp>
      <p:cxnSp>
        <p:nvCxnSpPr>
          <p:cNvPr id="217" name="Google Shape;217;ga264c5d9f9_0_73"/>
          <p:cNvCxnSpPr/>
          <p:nvPr/>
        </p:nvCxnSpPr>
        <p:spPr>
          <a:xfrm>
            <a:off x="5686021" y="4707623"/>
            <a:ext cx="1568400" cy="0"/>
          </a:xfrm>
          <a:prstGeom prst="straightConnector1">
            <a:avLst/>
          </a:prstGeom>
          <a:noFill/>
          <a:ln w="28575" cap="flat" cmpd="sng">
            <a:solidFill>
              <a:srgbClr val="C00000"/>
            </a:solidFill>
            <a:prstDash val="solid"/>
            <a:miter lim="800000"/>
            <a:headEnd type="none" w="sm" len="sm"/>
            <a:tailEnd type="none" w="sm" len="sm"/>
          </a:ln>
        </p:spPr>
      </p:cxnSp>
      <p:cxnSp>
        <p:nvCxnSpPr>
          <p:cNvPr id="218" name="Google Shape;218;ga264c5d9f9_0_73"/>
          <p:cNvCxnSpPr/>
          <p:nvPr/>
        </p:nvCxnSpPr>
        <p:spPr>
          <a:xfrm>
            <a:off x="5706870" y="4192194"/>
            <a:ext cx="1568400" cy="0"/>
          </a:xfrm>
          <a:prstGeom prst="straightConnector1">
            <a:avLst/>
          </a:prstGeom>
          <a:noFill/>
          <a:ln w="28575" cap="flat" cmpd="sng">
            <a:solidFill>
              <a:srgbClr val="C00000"/>
            </a:solidFill>
            <a:prstDash val="solid"/>
            <a:miter lim="800000"/>
            <a:headEnd type="none" w="sm" len="sm"/>
            <a:tailEnd type="none" w="sm" len="sm"/>
          </a:ln>
        </p:spPr>
      </p:cxnSp>
      <p:cxnSp>
        <p:nvCxnSpPr>
          <p:cNvPr id="219" name="Google Shape;219;ga264c5d9f9_0_73"/>
          <p:cNvCxnSpPr/>
          <p:nvPr/>
        </p:nvCxnSpPr>
        <p:spPr>
          <a:xfrm>
            <a:off x="5684572" y="5203808"/>
            <a:ext cx="1568400" cy="0"/>
          </a:xfrm>
          <a:prstGeom prst="straightConnector1">
            <a:avLst/>
          </a:prstGeom>
          <a:noFill/>
          <a:ln w="28575" cap="flat" cmpd="sng">
            <a:solidFill>
              <a:srgbClr val="C00000"/>
            </a:solidFill>
            <a:prstDash val="solid"/>
            <a:miter lim="800000"/>
            <a:headEnd type="none" w="sm" len="sm"/>
            <a:tailEnd type="none" w="sm" len="sm"/>
          </a:ln>
        </p:spPr>
      </p:cxnSp>
      <p:cxnSp>
        <p:nvCxnSpPr>
          <p:cNvPr id="220" name="Google Shape;220;ga264c5d9f9_0_73"/>
          <p:cNvCxnSpPr/>
          <p:nvPr/>
        </p:nvCxnSpPr>
        <p:spPr>
          <a:xfrm>
            <a:off x="5686024" y="5702175"/>
            <a:ext cx="1568400" cy="0"/>
          </a:xfrm>
          <a:prstGeom prst="straightConnector1">
            <a:avLst/>
          </a:prstGeom>
          <a:noFill/>
          <a:ln w="28575" cap="flat" cmpd="sng">
            <a:solidFill>
              <a:srgbClr val="C00000"/>
            </a:solidFill>
            <a:prstDash val="solid"/>
            <a:miter lim="800000"/>
            <a:headEnd type="none" w="sm" len="sm"/>
            <a:tailEnd type="none" w="sm" len="sm"/>
          </a:ln>
        </p:spPr>
      </p:cxnSp>
      <p:sp>
        <p:nvSpPr>
          <p:cNvPr id="221" name="Google Shape;221;ga264c5d9f9_0_73"/>
          <p:cNvSpPr txBox="1"/>
          <p:nvPr/>
        </p:nvSpPr>
        <p:spPr>
          <a:xfrm>
            <a:off x="6663532" y="3798598"/>
            <a:ext cx="5415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800">
                <a:solidFill>
                  <a:srgbClr val="FFFFFF"/>
                </a:solidFill>
                <a:latin typeface="Calibri"/>
                <a:ea typeface="Calibri"/>
                <a:cs typeface="Calibri"/>
                <a:sym typeface="Calibri"/>
              </a:rPr>
              <a:t>0</a:t>
            </a:r>
            <a:endParaRPr/>
          </a:p>
        </p:txBody>
      </p:sp>
      <p:sp>
        <p:nvSpPr>
          <p:cNvPr id="222" name="Google Shape;222;ga264c5d9f9_0_73"/>
          <p:cNvSpPr txBox="1"/>
          <p:nvPr/>
        </p:nvSpPr>
        <p:spPr>
          <a:xfrm>
            <a:off x="6673083" y="4281245"/>
            <a:ext cx="5415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800">
                <a:solidFill>
                  <a:srgbClr val="FFFFFF"/>
                </a:solidFill>
                <a:latin typeface="Calibri"/>
                <a:ea typeface="Calibri"/>
                <a:cs typeface="Calibri"/>
                <a:sym typeface="Calibri"/>
              </a:rPr>
              <a:t>0</a:t>
            </a:r>
            <a:endParaRPr/>
          </a:p>
        </p:txBody>
      </p:sp>
      <p:sp>
        <p:nvSpPr>
          <p:cNvPr id="223" name="Google Shape;223;ga264c5d9f9_0_73"/>
          <p:cNvSpPr txBox="1"/>
          <p:nvPr/>
        </p:nvSpPr>
        <p:spPr>
          <a:xfrm>
            <a:off x="6690095" y="4771885"/>
            <a:ext cx="5415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800">
                <a:solidFill>
                  <a:srgbClr val="FFFFFF"/>
                </a:solidFill>
                <a:latin typeface="Calibri"/>
                <a:ea typeface="Calibri"/>
                <a:cs typeface="Calibri"/>
                <a:sym typeface="Calibri"/>
              </a:rPr>
              <a:t>0</a:t>
            </a:r>
            <a:endParaRPr/>
          </a:p>
        </p:txBody>
      </p:sp>
      <p:sp>
        <p:nvSpPr>
          <p:cNvPr id="224" name="Google Shape;224;ga264c5d9f9_0_73"/>
          <p:cNvSpPr txBox="1"/>
          <p:nvPr/>
        </p:nvSpPr>
        <p:spPr>
          <a:xfrm>
            <a:off x="6685670" y="5321708"/>
            <a:ext cx="5415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800">
                <a:solidFill>
                  <a:srgbClr val="FFFFFF"/>
                </a:solidFill>
                <a:latin typeface="Calibri"/>
                <a:ea typeface="Calibri"/>
                <a:cs typeface="Calibri"/>
                <a:sym typeface="Calibri"/>
              </a:rPr>
              <a:t>1</a:t>
            </a:r>
            <a:endParaRPr/>
          </a:p>
        </p:txBody>
      </p:sp>
      <p:cxnSp>
        <p:nvCxnSpPr>
          <p:cNvPr id="225" name="Google Shape;225;ga264c5d9f9_0_73"/>
          <p:cNvCxnSpPr>
            <a:stCxn id="226" idx="2"/>
          </p:cNvCxnSpPr>
          <p:nvPr/>
        </p:nvCxnSpPr>
        <p:spPr>
          <a:xfrm>
            <a:off x="8411953" y="4095088"/>
            <a:ext cx="45300" cy="1478400"/>
          </a:xfrm>
          <a:prstGeom prst="straightConnector1">
            <a:avLst/>
          </a:prstGeom>
          <a:noFill/>
          <a:ln w="28575" cap="flat" cmpd="sng">
            <a:solidFill>
              <a:srgbClr val="FFFFFF"/>
            </a:solidFill>
            <a:prstDash val="solid"/>
            <a:miter lim="800000"/>
            <a:headEnd type="none" w="sm" len="sm"/>
            <a:tailEnd type="none" w="sm" len="sm"/>
          </a:ln>
        </p:spPr>
      </p:cxnSp>
      <p:cxnSp>
        <p:nvCxnSpPr>
          <p:cNvPr id="227" name="Google Shape;227;ga264c5d9f9_0_73"/>
          <p:cNvCxnSpPr/>
          <p:nvPr/>
        </p:nvCxnSpPr>
        <p:spPr>
          <a:xfrm rot="10800000">
            <a:off x="8040075" y="5217013"/>
            <a:ext cx="2007900" cy="8700"/>
          </a:xfrm>
          <a:prstGeom prst="straightConnector1">
            <a:avLst/>
          </a:prstGeom>
          <a:noFill/>
          <a:ln w="28575" cap="flat" cmpd="sng">
            <a:solidFill>
              <a:srgbClr val="FFFFFF"/>
            </a:solidFill>
            <a:prstDash val="solid"/>
            <a:miter lim="800000"/>
            <a:headEnd type="none" w="sm" len="sm"/>
            <a:tailEnd type="none" w="sm" len="sm"/>
          </a:ln>
        </p:spPr>
      </p:cxnSp>
      <p:sp>
        <p:nvSpPr>
          <p:cNvPr id="226" name="Google Shape;226;ga264c5d9f9_0_73"/>
          <p:cNvSpPr txBox="1"/>
          <p:nvPr/>
        </p:nvSpPr>
        <p:spPr>
          <a:xfrm>
            <a:off x="7996903" y="3787288"/>
            <a:ext cx="830100" cy="307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100">
                <a:solidFill>
                  <a:srgbClr val="FFFFFF"/>
                </a:solidFill>
                <a:latin typeface="Calibri"/>
                <a:ea typeface="Calibri"/>
                <a:cs typeface="Calibri"/>
                <a:sym typeface="Calibri"/>
              </a:rPr>
              <a:t>Colegas</a:t>
            </a:r>
            <a:endParaRPr sz="1100"/>
          </a:p>
        </p:txBody>
      </p:sp>
      <p:sp>
        <p:nvSpPr>
          <p:cNvPr id="228" name="Google Shape;228;ga264c5d9f9_0_73"/>
          <p:cNvSpPr txBox="1"/>
          <p:nvPr/>
        </p:nvSpPr>
        <p:spPr>
          <a:xfrm>
            <a:off x="9298700" y="5320166"/>
            <a:ext cx="1411500" cy="307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100">
                <a:solidFill>
                  <a:srgbClr val="FFFFFF"/>
                </a:solidFill>
                <a:latin typeface="Calibri"/>
                <a:ea typeface="Calibri"/>
                <a:cs typeface="Calibri"/>
                <a:sym typeface="Calibri"/>
              </a:rPr>
              <a:t>Buen dia</a:t>
            </a:r>
            <a:endParaRPr sz="1100"/>
          </a:p>
        </p:txBody>
      </p:sp>
      <p:sp>
        <p:nvSpPr>
          <p:cNvPr id="229" name="Google Shape;229;ga264c5d9f9_0_73"/>
          <p:cNvSpPr/>
          <p:nvPr/>
        </p:nvSpPr>
        <p:spPr>
          <a:xfrm>
            <a:off x="8343100" y="5108425"/>
            <a:ext cx="269400" cy="225900"/>
          </a:xfrm>
          <a:prstGeom prst="flowChartSummingJunction">
            <a:avLst/>
          </a:prstGeom>
          <a:solidFill>
            <a:srgbClr val="666666"/>
          </a:solidFill>
          <a:ln w="9525"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ga264c5d9f9_0_73"/>
          <p:cNvSpPr/>
          <p:nvPr/>
        </p:nvSpPr>
        <p:spPr>
          <a:xfrm>
            <a:off x="8304150" y="4192200"/>
            <a:ext cx="269400" cy="225900"/>
          </a:xfrm>
          <a:prstGeom prst="flowChartSummingJunction">
            <a:avLst/>
          </a:prstGeom>
          <a:solidFill>
            <a:srgbClr val="666666"/>
          </a:solidFill>
          <a:ln w="9525"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ga264c5d9f9_0_73"/>
          <p:cNvSpPr/>
          <p:nvPr/>
        </p:nvSpPr>
        <p:spPr>
          <a:xfrm>
            <a:off x="9381975" y="5108425"/>
            <a:ext cx="269400" cy="225900"/>
          </a:xfrm>
          <a:prstGeom prst="flowChartSummingJunction">
            <a:avLst/>
          </a:prstGeom>
          <a:solidFill>
            <a:srgbClr val="666666"/>
          </a:solidFill>
          <a:ln w="9525"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a264c5d9f9_0_73"/>
          <p:cNvSpPr/>
          <p:nvPr/>
        </p:nvSpPr>
        <p:spPr>
          <a:xfrm>
            <a:off x="9298700" y="4192200"/>
            <a:ext cx="269400" cy="225900"/>
          </a:xfrm>
          <a:prstGeom prst="flowChartSummingJunction">
            <a:avLst/>
          </a:prstGeom>
          <a:solidFill>
            <a:srgbClr val="B45F0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3" name="Google Shape;233;ga264c5d9f9_0_73"/>
          <p:cNvCxnSpPr/>
          <p:nvPr/>
        </p:nvCxnSpPr>
        <p:spPr>
          <a:xfrm>
            <a:off x="8700700" y="4189550"/>
            <a:ext cx="1208100" cy="912600"/>
          </a:xfrm>
          <a:prstGeom prst="straightConnector1">
            <a:avLst/>
          </a:prstGeom>
          <a:noFill/>
          <a:ln w="28575" cap="flat" cmpd="sng">
            <a:solidFill>
              <a:srgbClr val="C00000"/>
            </a:solidFill>
            <a:prstDash val="solid"/>
            <a:miter lim="800000"/>
            <a:headEnd type="none" w="sm" len="sm"/>
            <a:tailEnd type="none" w="sm" len="sm"/>
          </a:ln>
        </p:spPr>
      </p:cxnSp>
      <mc:AlternateContent xmlns:mc="http://schemas.openxmlformats.org/markup-compatibility/2006">
        <mc:Choice xmlns:p14="http://schemas.microsoft.com/office/powerpoint/2010/main" Requires="p14">
          <p:contentPart p14:bwMode="auto" r:id="rId5">
            <p14:nvContentPartPr>
              <p14:cNvPr id="2" name="Entrada de lápiz 1">
                <a:extLst>
                  <a:ext uri="{FF2B5EF4-FFF2-40B4-BE49-F238E27FC236}">
                    <a16:creationId xmlns:a16="http://schemas.microsoft.com/office/drawing/2014/main" id="{308751C5-0FDC-B252-5EBA-345A4F730A9B}"/>
                  </a:ext>
                </a:extLst>
              </p14:cNvPr>
              <p14:cNvContentPartPr/>
              <p14:nvPr/>
            </p14:nvContentPartPr>
            <p14:xfrm>
              <a:off x="8692920" y="75960"/>
              <a:ext cx="2171880" cy="986040"/>
            </p14:xfrm>
          </p:contentPart>
        </mc:Choice>
        <mc:Fallback>
          <p:pic>
            <p:nvPicPr>
              <p:cNvPr id="2" name="Entrada de lápiz 1">
                <a:extLst>
                  <a:ext uri="{FF2B5EF4-FFF2-40B4-BE49-F238E27FC236}">
                    <a16:creationId xmlns:a16="http://schemas.microsoft.com/office/drawing/2014/main" id="{308751C5-0FDC-B252-5EBA-345A4F730A9B}"/>
                  </a:ext>
                </a:extLst>
              </p:cNvPr>
              <p:cNvPicPr/>
              <p:nvPr/>
            </p:nvPicPr>
            <p:blipFill>
              <a:blip r:embed="rId6"/>
              <a:stretch>
                <a:fillRect/>
              </a:stretch>
            </p:blipFill>
            <p:spPr>
              <a:xfrm>
                <a:off x="8683560" y="66600"/>
                <a:ext cx="2190600" cy="10047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1000"/>
                                        <p:tgtEl>
                                          <p:spTgt spid="204"/>
                                        </p:tgtEl>
                                      </p:cBhvr>
                                    </p:animEffect>
                                  </p:childTnLst>
                                </p:cTn>
                              </p:par>
                              <p:par>
                                <p:cTn id="8" presetID="10" presetClass="entr" presetSubtype="0" fill="hold" nodeType="withEffect">
                                  <p:stCondLst>
                                    <p:cond delay="0"/>
                                  </p:stCondLst>
                                  <p:childTnLst>
                                    <p:set>
                                      <p:cBhvr>
                                        <p:cTn id="9" dur="1" fill="hold">
                                          <p:stCondLst>
                                            <p:cond delay="0"/>
                                          </p:stCondLst>
                                        </p:cTn>
                                        <p:tgtEl>
                                          <p:spTgt spid="205"/>
                                        </p:tgtEl>
                                        <p:attrNameLst>
                                          <p:attrName>style.visibility</p:attrName>
                                        </p:attrNameLst>
                                      </p:cBhvr>
                                      <p:to>
                                        <p:strVal val="visible"/>
                                      </p:to>
                                    </p:set>
                                    <p:animEffect transition="in" filter="fade">
                                      <p:cBhvr>
                                        <p:cTn id="10" dur="1000"/>
                                        <p:tgtEl>
                                          <p:spTgt spid="205"/>
                                        </p:tgtEl>
                                      </p:cBhvr>
                                    </p:animEffect>
                                  </p:childTnLst>
                                </p:cTn>
                              </p:par>
                              <p:par>
                                <p:cTn id="11" presetID="10" presetClass="entr" presetSubtype="0" fill="hold" nodeType="withEffect">
                                  <p:stCondLst>
                                    <p:cond delay="0"/>
                                  </p:stCondLst>
                                  <p:childTnLst>
                                    <p:set>
                                      <p:cBhvr>
                                        <p:cTn id="12" dur="1" fill="hold">
                                          <p:stCondLst>
                                            <p:cond delay="0"/>
                                          </p:stCondLst>
                                        </p:cTn>
                                        <p:tgtEl>
                                          <p:spTgt spid="206"/>
                                        </p:tgtEl>
                                        <p:attrNameLst>
                                          <p:attrName>style.visibility</p:attrName>
                                        </p:attrNameLst>
                                      </p:cBhvr>
                                      <p:to>
                                        <p:strVal val="visible"/>
                                      </p:to>
                                    </p:set>
                                    <p:animEffect transition="in" filter="fade">
                                      <p:cBhvr>
                                        <p:cTn id="13" dur="1000"/>
                                        <p:tgtEl>
                                          <p:spTgt spid="206"/>
                                        </p:tgtEl>
                                      </p:cBhvr>
                                    </p:animEffect>
                                  </p:childTnLst>
                                </p:cTn>
                              </p:par>
                              <p:par>
                                <p:cTn id="14" presetID="10" presetClass="entr" presetSubtype="0" fill="hold" nodeType="withEffect">
                                  <p:stCondLst>
                                    <p:cond delay="0"/>
                                  </p:stCondLst>
                                  <p:childTnLst>
                                    <p:set>
                                      <p:cBhvr>
                                        <p:cTn id="15" dur="1" fill="hold">
                                          <p:stCondLst>
                                            <p:cond delay="0"/>
                                          </p:stCondLst>
                                        </p:cTn>
                                        <p:tgtEl>
                                          <p:spTgt spid="207"/>
                                        </p:tgtEl>
                                        <p:attrNameLst>
                                          <p:attrName>style.visibility</p:attrName>
                                        </p:attrNameLst>
                                      </p:cBhvr>
                                      <p:to>
                                        <p:strVal val="visible"/>
                                      </p:to>
                                    </p:set>
                                    <p:animEffect transition="in" filter="fade">
                                      <p:cBhvr>
                                        <p:cTn id="16" dur="1000"/>
                                        <p:tgtEl>
                                          <p:spTgt spid="207"/>
                                        </p:tgtEl>
                                      </p:cBhvr>
                                    </p:animEffect>
                                  </p:childTnLst>
                                </p:cTn>
                              </p:par>
                              <p:par>
                                <p:cTn id="17" presetID="10" presetClass="entr" presetSubtype="0" fill="hold" nodeType="withEffect">
                                  <p:stCondLst>
                                    <p:cond delay="0"/>
                                  </p:stCondLst>
                                  <p:childTnLst>
                                    <p:set>
                                      <p:cBhvr>
                                        <p:cTn id="18" dur="1" fill="hold">
                                          <p:stCondLst>
                                            <p:cond delay="0"/>
                                          </p:stCondLst>
                                        </p:cTn>
                                        <p:tgtEl>
                                          <p:spTgt spid="208"/>
                                        </p:tgtEl>
                                        <p:attrNameLst>
                                          <p:attrName>style.visibility</p:attrName>
                                        </p:attrNameLst>
                                      </p:cBhvr>
                                      <p:to>
                                        <p:strVal val="visible"/>
                                      </p:to>
                                    </p:set>
                                    <p:animEffect transition="in" filter="fade">
                                      <p:cBhvr>
                                        <p:cTn id="19" dur="1000"/>
                                        <p:tgtEl>
                                          <p:spTgt spid="208"/>
                                        </p:tgtEl>
                                      </p:cBhvr>
                                    </p:animEffect>
                                  </p:childTnLst>
                                </p:cTn>
                              </p:par>
                              <p:par>
                                <p:cTn id="20" presetID="10" presetClass="entr" presetSubtype="0" fill="hold" nodeType="withEffect">
                                  <p:stCondLst>
                                    <p:cond delay="0"/>
                                  </p:stCondLst>
                                  <p:childTnLst>
                                    <p:set>
                                      <p:cBhvr>
                                        <p:cTn id="21" dur="1" fill="hold">
                                          <p:stCondLst>
                                            <p:cond delay="0"/>
                                          </p:stCondLst>
                                        </p:cTn>
                                        <p:tgtEl>
                                          <p:spTgt spid="209"/>
                                        </p:tgtEl>
                                        <p:attrNameLst>
                                          <p:attrName>style.visibility</p:attrName>
                                        </p:attrNameLst>
                                      </p:cBhvr>
                                      <p:to>
                                        <p:strVal val="visible"/>
                                      </p:to>
                                    </p:set>
                                    <p:animEffect transition="in" filter="fade">
                                      <p:cBhvr>
                                        <p:cTn id="22" dur="1000"/>
                                        <p:tgtEl>
                                          <p:spTgt spid="209"/>
                                        </p:tgtEl>
                                      </p:cBhvr>
                                    </p:animEffect>
                                  </p:childTnLst>
                                </p:cTn>
                              </p:par>
                              <p:par>
                                <p:cTn id="23" presetID="10" presetClass="entr" presetSubtype="0" fill="hold" nodeType="withEffect">
                                  <p:stCondLst>
                                    <p:cond delay="0"/>
                                  </p:stCondLst>
                                  <p:childTnLst>
                                    <p:set>
                                      <p:cBhvr>
                                        <p:cTn id="24" dur="1" fill="hold">
                                          <p:stCondLst>
                                            <p:cond delay="0"/>
                                          </p:stCondLst>
                                        </p:cTn>
                                        <p:tgtEl>
                                          <p:spTgt spid="210"/>
                                        </p:tgtEl>
                                        <p:attrNameLst>
                                          <p:attrName>style.visibility</p:attrName>
                                        </p:attrNameLst>
                                      </p:cBhvr>
                                      <p:to>
                                        <p:strVal val="visible"/>
                                      </p:to>
                                    </p:set>
                                    <p:animEffect transition="in" filter="fade">
                                      <p:cBhvr>
                                        <p:cTn id="25" dur="1000"/>
                                        <p:tgtEl>
                                          <p:spTgt spid="210"/>
                                        </p:tgtEl>
                                      </p:cBhvr>
                                    </p:animEffect>
                                  </p:childTnLst>
                                </p:cTn>
                              </p:par>
                              <p:par>
                                <p:cTn id="26" presetID="10" presetClass="entr" presetSubtype="0" fill="hold" nodeType="withEffect">
                                  <p:stCondLst>
                                    <p:cond delay="0"/>
                                  </p:stCondLst>
                                  <p:childTnLst>
                                    <p:set>
                                      <p:cBhvr>
                                        <p:cTn id="27" dur="1" fill="hold">
                                          <p:stCondLst>
                                            <p:cond delay="0"/>
                                          </p:stCondLst>
                                        </p:cTn>
                                        <p:tgtEl>
                                          <p:spTgt spid="211"/>
                                        </p:tgtEl>
                                        <p:attrNameLst>
                                          <p:attrName>style.visibility</p:attrName>
                                        </p:attrNameLst>
                                      </p:cBhvr>
                                      <p:to>
                                        <p:strVal val="visible"/>
                                      </p:to>
                                    </p:set>
                                    <p:animEffect transition="in" filter="fade">
                                      <p:cBhvr>
                                        <p:cTn id="28" dur="1000"/>
                                        <p:tgtEl>
                                          <p:spTgt spid="211"/>
                                        </p:tgtEl>
                                      </p:cBhvr>
                                    </p:animEffect>
                                  </p:childTnLst>
                                </p:cTn>
                              </p:par>
                              <p:par>
                                <p:cTn id="29" presetID="10" presetClass="entr" presetSubtype="0" fill="hold" nodeType="withEffect">
                                  <p:stCondLst>
                                    <p:cond delay="0"/>
                                  </p:stCondLst>
                                  <p:childTnLst>
                                    <p:set>
                                      <p:cBhvr>
                                        <p:cTn id="30" dur="1" fill="hold">
                                          <p:stCondLst>
                                            <p:cond delay="0"/>
                                          </p:stCondLst>
                                        </p:cTn>
                                        <p:tgtEl>
                                          <p:spTgt spid="212"/>
                                        </p:tgtEl>
                                        <p:attrNameLst>
                                          <p:attrName>style.visibility</p:attrName>
                                        </p:attrNameLst>
                                      </p:cBhvr>
                                      <p:to>
                                        <p:strVal val="visible"/>
                                      </p:to>
                                    </p:set>
                                    <p:animEffect transition="in" filter="fade">
                                      <p:cBhvr>
                                        <p:cTn id="31" dur="1000"/>
                                        <p:tgtEl>
                                          <p:spTgt spid="212"/>
                                        </p:tgtEl>
                                      </p:cBhvr>
                                    </p:animEffect>
                                  </p:childTnLst>
                                </p:cTn>
                              </p:par>
                              <p:par>
                                <p:cTn id="32" presetID="10" presetClass="entr" presetSubtype="0" fill="hold" nodeType="withEffect">
                                  <p:stCondLst>
                                    <p:cond delay="0"/>
                                  </p:stCondLst>
                                  <p:childTnLst>
                                    <p:set>
                                      <p:cBhvr>
                                        <p:cTn id="33" dur="1" fill="hold">
                                          <p:stCondLst>
                                            <p:cond delay="0"/>
                                          </p:stCondLst>
                                        </p:cTn>
                                        <p:tgtEl>
                                          <p:spTgt spid="213"/>
                                        </p:tgtEl>
                                        <p:attrNameLst>
                                          <p:attrName>style.visibility</p:attrName>
                                        </p:attrNameLst>
                                      </p:cBhvr>
                                      <p:to>
                                        <p:strVal val="visible"/>
                                      </p:to>
                                    </p:set>
                                    <p:animEffect transition="in" filter="fade">
                                      <p:cBhvr>
                                        <p:cTn id="34" dur="1000"/>
                                        <p:tgtEl>
                                          <p:spTgt spid="213"/>
                                        </p:tgtEl>
                                      </p:cBhvr>
                                    </p:animEffect>
                                  </p:childTnLst>
                                </p:cTn>
                              </p:par>
                              <p:par>
                                <p:cTn id="35" presetID="10" presetClass="entr" presetSubtype="0" fill="hold" nodeType="withEffect">
                                  <p:stCondLst>
                                    <p:cond delay="0"/>
                                  </p:stCondLst>
                                  <p:childTnLst>
                                    <p:set>
                                      <p:cBhvr>
                                        <p:cTn id="36" dur="1" fill="hold">
                                          <p:stCondLst>
                                            <p:cond delay="0"/>
                                          </p:stCondLst>
                                        </p:cTn>
                                        <p:tgtEl>
                                          <p:spTgt spid="214"/>
                                        </p:tgtEl>
                                        <p:attrNameLst>
                                          <p:attrName>style.visibility</p:attrName>
                                        </p:attrNameLst>
                                      </p:cBhvr>
                                      <p:to>
                                        <p:strVal val="visible"/>
                                      </p:to>
                                    </p:set>
                                    <p:animEffect transition="in" filter="fade">
                                      <p:cBhvr>
                                        <p:cTn id="37" dur="1000"/>
                                        <p:tgtEl>
                                          <p:spTgt spid="214"/>
                                        </p:tgtEl>
                                      </p:cBhvr>
                                    </p:animEffect>
                                  </p:childTnLst>
                                </p:cTn>
                              </p:par>
                              <p:par>
                                <p:cTn id="38" presetID="10" presetClass="entr" presetSubtype="0" fill="hold" nodeType="withEffect">
                                  <p:stCondLst>
                                    <p:cond delay="0"/>
                                  </p:stCondLst>
                                  <p:childTnLst>
                                    <p:set>
                                      <p:cBhvr>
                                        <p:cTn id="39" dur="1" fill="hold">
                                          <p:stCondLst>
                                            <p:cond delay="0"/>
                                          </p:stCondLst>
                                        </p:cTn>
                                        <p:tgtEl>
                                          <p:spTgt spid="215"/>
                                        </p:tgtEl>
                                        <p:attrNameLst>
                                          <p:attrName>style.visibility</p:attrName>
                                        </p:attrNameLst>
                                      </p:cBhvr>
                                      <p:to>
                                        <p:strVal val="visible"/>
                                      </p:to>
                                    </p:set>
                                    <p:animEffect transition="in" filter="fade">
                                      <p:cBhvr>
                                        <p:cTn id="40" dur="1000"/>
                                        <p:tgtEl>
                                          <p:spTgt spid="215"/>
                                        </p:tgtEl>
                                      </p:cBhvr>
                                    </p:animEffect>
                                  </p:childTnLst>
                                </p:cTn>
                              </p:par>
                              <p:par>
                                <p:cTn id="41" presetID="10" presetClass="entr" presetSubtype="0" fill="hold" nodeType="withEffect">
                                  <p:stCondLst>
                                    <p:cond delay="0"/>
                                  </p:stCondLst>
                                  <p:childTnLst>
                                    <p:set>
                                      <p:cBhvr>
                                        <p:cTn id="42" dur="1" fill="hold">
                                          <p:stCondLst>
                                            <p:cond delay="0"/>
                                          </p:stCondLst>
                                        </p:cTn>
                                        <p:tgtEl>
                                          <p:spTgt spid="216"/>
                                        </p:tgtEl>
                                        <p:attrNameLst>
                                          <p:attrName>style.visibility</p:attrName>
                                        </p:attrNameLst>
                                      </p:cBhvr>
                                      <p:to>
                                        <p:strVal val="visible"/>
                                      </p:to>
                                    </p:set>
                                    <p:animEffect transition="in" filter="fade">
                                      <p:cBhvr>
                                        <p:cTn id="43" dur="1000"/>
                                        <p:tgtEl>
                                          <p:spTgt spid="216"/>
                                        </p:tgtEl>
                                      </p:cBhvr>
                                    </p:animEffect>
                                  </p:childTnLst>
                                </p:cTn>
                              </p:par>
                              <p:par>
                                <p:cTn id="44" presetID="10" presetClass="entr" presetSubtype="0" fill="hold" nodeType="withEffect">
                                  <p:stCondLst>
                                    <p:cond delay="0"/>
                                  </p:stCondLst>
                                  <p:childTnLst>
                                    <p:set>
                                      <p:cBhvr>
                                        <p:cTn id="45" dur="1" fill="hold">
                                          <p:stCondLst>
                                            <p:cond delay="0"/>
                                          </p:stCondLst>
                                        </p:cTn>
                                        <p:tgtEl>
                                          <p:spTgt spid="217"/>
                                        </p:tgtEl>
                                        <p:attrNameLst>
                                          <p:attrName>style.visibility</p:attrName>
                                        </p:attrNameLst>
                                      </p:cBhvr>
                                      <p:to>
                                        <p:strVal val="visible"/>
                                      </p:to>
                                    </p:set>
                                    <p:animEffect transition="in" filter="fade">
                                      <p:cBhvr>
                                        <p:cTn id="46" dur="1000"/>
                                        <p:tgtEl>
                                          <p:spTgt spid="217"/>
                                        </p:tgtEl>
                                      </p:cBhvr>
                                    </p:animEffect>
                                  </p:childTnLst>
                                </p:cTn>
                              </p:par>
                              <p:par>
                                <p:cTn id="47" presetID="10" presetClass="entr" presetSubtype="0" fill="hold" nodeType="withEffect">
                                  <p:stCondLst>
                                    <p:cond delay="0"/>
                                  </p:stCondLst>
                                  <p:childTnLst>
                                    <p:set>
                                      <p:cBhvr>
                                        <p:cTn id="48" dur="1" fill="hold">
                                          <p:stCondLst>
                                            <p:cond delay="0"/>
                                          </p:stCondLst>
                                        </p:cTn>
                                        <p:tgtEl>
                                          <p:spTgt spid="218"/>
                                        </p:tgtEl>
                                        <p:attrNameLst>
                                          <p:attrName>style.visibility</p:attrName>
                                        </p:attrNameLst>
                                      </p:cBhvr>
                                      <p:to>
                                        <p:strVal val="visible"/>
                                      </p:to>
                                    </p:set>
                                    <p:animEffect transition="in" filter="fade">
                                      <p:cBhvr>
                                        <p:cTn id="49" dur="1000"/>
                                        <p:tgtEl>
                                          <p:spTgt spid="218"/>
                                        </p:tgtEl>
                                      </p:cBhvr>
                                    </p:animEffect>
                                  </p:childTnLst>
                                </p:cTn>
                              </p:par>
                              <p:par>
                                <p:cTn id="50" presetID="10" presetClass="entr" presetSubtype="0" fill="hold" nodeType="withEffect">
                                  <p:stCondLst>
                                    <p:cond delay="0"/>
                                  </p:stCondLst>
                                  <p:childTnLst>
                                    <p:set>
                                      <p:cBhvr>
                                        <p:cTn id="51" dur="1" fill="hold">
                                          <p:stCondLst>
                                            <p:cond delay="0"/>
                                          </p:stCondLst>
                                        </p:cTn>
                                        <p:tgtEl>
                                          <p:spTgt spid="219"/>
                                        </p:tgtEl>
                                        <p:attrNameLst>
                                          <p:attrName>style.visibility</p:attrName>
                                        </p:attrNameLst>
                                      </p:cBhvr>
                                      <p:to>
                                        <p:strVal val="visible"/>
                                      </p:to>
                                    </p:set>
                                    <p:animEffect transition="in" filter="fade">
                                      <p:cBhvr>
                                        <p:cTn id="52" dur="1000"/>
                                        <p:tgtEl>
                                          <p:spTgt spid="219"/>
                                        </p:tgtEl>
                                      </p:cBhvr>
                                    </p:animEffect>
                                  </p:childTnLst>
                                </p:cTn>
                              </p:par>
                              <p:par>
                                <p:cTn id="53" presetID="10" presetClass="entr" presetSubtype="0" fill="hold" nodeType="withEffect">
                                  <p:stCondLst>
                                    <p:cond delay="0"/>
                                  </p:stCondLst>
                                  <p:childTnLst>
                                    <p:set>
                                      <p:cBhvr>
                                        <p:cTn id="54" dur="1" fill="hold">
                                          <p:stCondLst>
                                            <p:cond delay="0"/>
                                          </p:stCondLst>
                                        </p:cTn>
                                        <p:tgtEl>
                                          <p:spTgt spid="220"/>
                                        </p:tgtEl>
                                        <p:attrNameLst>
                                          <p:attrName>style.visibility</p:attrName>
                                        </p:attrNameLst>
                                      </p:cBhvr>
                                      <p:to>
                                        <p:strVal val="visible"/>
                                      </p:to>
                                    </p:set>
                                    <p:animEffect transition="in" filter="fade">
                                      <p:cBhvr>
                                        <p:cTn id="55" dur="1000"/>
                                        <p:tgtEl>
                                          <p:spTgt spid="220"/>
                                        </p:tgtEl>
                                      </p:cBhvr>
                                    </p:animEffect>
                                  </p:childTnLst>
                                </p:cTn>
                              </p:par>
                              <p:par>
                                <p:cTn id="56" presetID="10" presetClass="entr" presetSubtype="0" fill="hold" nodeType="withEffect">
                                  <p:stCondLst>
                                    <p:cond delay="0"/>
                                  </p:stCondLst>
                                  <p:childTnLst>
                                    <p:set>
                                      <p:cBhvr>
                                        <p:cTn id="57" dur="1" fill="hold">
                                          <p:stCondLst>
                                            <p:cond delay="0"/>
                                          </p:stCondLst>
                                        </p:cTn>
                                        <p:tgtEl>
                                          <p:spTgt spid="221"/>
                                        </p:tgtEl>
                                        <p:attrNameLst>
                                          <p:attrName>style.visibility</p:attrName>
                                        </p:attrNameLst>
                                      </p:cBhvr>
                                      <p:to>
                                        <p:strVal val="visible"/>
                                      </p:to>
                                    </p:set>
                                    <p:animEffect transition="in" filter="fade">
                                      <p:cBhvr>
                                        <p:cTn id="58" dur="1000"/>
                                        <p:tgtEl>
                                          <p:spTgt spid="221"/>
                                        </p:tgtEl>
                                      </p:cBhvr>
                                    </p:animEffect>
                                  </p:childTnLst>
                                </p:cTn>
                              </p:par>
                              <p:par>
                                <p:cTn id="59" presetID="10" presetClass="entr" presetSubtype="0" fill="hold" nodeType="withEffect">
                                  <p:stCondLst>
                                    <p:cond delay="0"/>
                                  </p:stCondLst>
                                  <p:childTnLst>
                                    <p:set>
                                      <p:cBhvr>
                                        <p:cTn id="60" dur="1" fill="hold">
                                          <p:stCondLst>
                                            <p:cond delay="0"/>
                                          </p:stCondLst>
                                        </p:cTn>
                                        <p:tgtEl>
                                          <p:spTgt spid="222"/>
                                        </p:tgtEl>
                                        <p:attrNameLst>
                                          <p:attrName>style.visibility</p:attrName>
                                        </p:attrNameLst>
                                      </p:cBhvr>
                                      <p:to>
                                        <p:strVal val="visible"/>
                                      </p:to>
                                    </p:set>
                                    <p:animEffect transition="in" filter="fade">
                                      <p:cBhvr>
                                        <p:cTn id="61" dur="1000"/>
                                        <p:tgtEl>
                                          <p:spTgt spid="222"/>
                                        </p:tgtEl>
                                      </p:cBhvr>
                                    </p:animEffect>
                                  </p:childTnLst>
                                </p:cTn>
                              </p:par>
                              <p:par>
                                <p:cTn id="62" presetID="10" presetClass="entr" presetSubtype="0" fill="hold" nodeType="withEffect">
                                  <p:stCondLst>
                                    <p:cond delay="0"/>
                                  </p:stCondLst>
                                  <p:childTnLst>
                                    <p:set>
                                      <p:cBhvr>
                                        <p:cTn id="63" dur="1" fill="hold">
                                          <p:stCondLst>
                                            <p:cond delay="0"/>
                                          </p:stCondLst>
                                        </p:cTn>
                                        <p:tgtEl>
                                          <p:spTgt spid="223"/>
                                        </p:tgtEl>
                                        <p:attrNameLst>
                                          <p:attrName>style.visibility</p:attrName>
                                        </p:attrNameLst>
                                      </p:cBhvr>
                                      <p:to>
                                        <p:strVal val="visible"/>
                                      </p:to>
                                    </p:set>
                                    <p:animEffect transition="in" filter="fade">
                                      <p:cBhvr>
                                        <p:cTn id="64" dur="1000"/>
                                        <p:tgtEl>
                                          <p:spTgt spid="223"/>
                                        </p:tgtEl>
                                      </p:cBhvr>
                                    </p:animEffect>
                                  </p:childTnLst>
                                </p:cTn>
                              </p:par>
                              <p:par>
                                <p:cTn id="65" presetID="10" presetClass="entr" presetSubtype="0" fill="hold" nodeType="withEffect">
                                  <p:stCondLst>
                                    <p:cond delay="0"/>
                                  </p:stCondLst>
                                  <p:childTnLst>
                                    <p:set>
                                      <p:cBhvr>
                                        <p:cTn id="66" dur="1" fill="hold">
                                          <p:stCondLst>
                                            <p:cond delay="0"/>
                                          </p:stCondLst>
                                        </p:cTn>
                                        <p:tgtEl>
                                          <p:spTgt spid="224"/>
                                        </p:tgtEl>
                                        <p:attrNameLst>
                                          <p:attrName>style.visibility</p:attrName>
                                        </p:attrNameLst>
                                      </p:cBhvr>
                                      <p:to>
                                        <p:strVal val="visible"/>
                                      </p:to>
                                    </p:set>
                                    <p:animEffect transition="in" filter="fade">
                                      <p:cBhvr>
                                        <p:cTn id="67" dur="1000"/>
                                        <p:tgtEl>
                                          <p:spTgt spid="224"/>
                                        </p:tgtEl>
                                      </p:cBhvr>
                                    </p:animEffect>
                                  </p:childTnLst>
                                </p:cTn>
                              </p:par>
                              <p:par>
                                <p:cTn id="68" presetID="10" presetClass="entr" presetSubtype="0" fill="hold" nodeType="withEffect">
                                  <p:stCondLst>
                                    <p:cond delay="0"/>
                                  </p:stCondLst>
                                  <p:childTnLst>
                                    <p:set>
                                      <p:cBhvr>
                                        <p:cTn id="69" dur="1" fill="hold">
                                          <p:stCondLst>
                                            <p:cond delay="0"/>
                                          </p:stCondLst>
                                        </p:cTn>
                                        <p:tgtEl>
                                          <p:spTgt spid="225"/>
                                        </p:tgtEl>
                                        <p:attrNameLst>
                                          <p:attrName>style.visibility</p:attrName>
                                        </p:attrNameLst>
                                      </p:cBhvr>
                                      <p:to>
                                        <p:strVal val="visible"/>
                                      </p:to>
                                    </p:set>
                                    <p:animEffect transition="in" filter="fade">
                                      <p:cBhvr>
                                        <p:cTn id="70" dur="1000"/>
                                        <p:tgtEl>
                                          <p:spTgt spid="225"/>
                                        </p:tgtEl>
                                      </p:cBhvr>
                                    </p:animEffect>
                                  </p:childTnLst>
                                </p:cTn>
                              </p:par>
                              <p:par>
                                <p:cTn id="71" presetID="10" presetClass="entr" presetSubtype="0" fill="hold" nodeType="withEffect">
                                  <p:stCondLst>
                                    <p:cond delay="0"/>
                                  </p:stCondLst>
                                  <p:childTnLst>
                                    <p:set>
                                      <p:cBhvr>
                                        <p:cTn id="72" dur="1" fill="hold">
                                          <p:stCondLst>
                                            <p:cond delay="0"/>
                                          </p:stCondLst>
                                        </p:cTn>
                                        <p:tgtEl>
                                          <p:spTgt spid="227"/>
                                        </p:tgtEl>
                                        <p:attrNameLst>
                                          <p:attrName>style.visibility</p:attrName>
                                        </p:attrNameLst>
                                      </p:cBhvr>
                                      <p:to>
                                        <p:strVal val="visible"/>
                                      </p:to>
                                    </p:set>
                                    <p:animEffect transition="in" filter="fade">
                                      <p:cBhvr>
                                        <p:cTn id="73" dur="1000"/>
                                        <p:tgtEl>
                                          <p:spTgt spid="227"/>
                                        </p:tgtEl>
                                      </p:cBhvr>
                                    </p:animEffect>
                                  </p:childTnLst>
                                </p:cTn>
                              </p:par>
                              <p:par>
                                <p:cTn id="74" presetID="10" presetClass="entr" presetSubtype="0" fill="hold" nodeType="withEffect">
                                  <p:stCondLst>
                                    <p:cond delay="0"/>
                                  </p:stCondLst>
                                  <p:childTnLst>
                                    <p:set>
                                      <p:cBhvr>
                                        <p:cTn id="75" dur="1" fill="hold">
                                          <p:stCondLst>
                                            <p:cond delay="0"/>
                                          </p:stCondLst>
                                        </p:cTn>
                                        <p:tgtEl>
                                          <p:spTgt spid="226"/>
                                        </p:tgtEl>
                                        <p:attrNameLst>
                                          <p:attrName>style.visibility</p:attrName>
                                        </p:attrNameLst>
                                      </p:cBhvr>
                                      <p:to>
                                        <p:strVal val="visible"/>
                                      </p:to>
                                    </p:set>
                                    <p:animEffect transition="in" filter="fade">
                                      <p:cBhvr>
                                        <p:cTn id="76" dur="1000"/>
                                        <p:tgtEl>
                                          <p:spTgt spid="226"/>
                                        </p:tgtEl>
                                      </p:cBhvr>
                                    </p:animEffect>
                                  </p:childTnLst>
                                </p:cTn>
                              </p:par>
                              <p:par>
                                <p:cTn id="77" presetID="10" presetClass="entr" presetSubtype="0" fill="hold" nodeType="withEffect">
                                  <p:stCondLst>
                                    <p:cond delay="0"/>
                                  </p:stCondLst>
                                  <p:childTnLst>
                                    <p:set>
                                      <p:cBhvr>
                                        <p:cTn id="78" dur="1" fill="hold">
                                          <p:stCondLst>
                                            <p:cond delay="0"/>
                                          </p:stCondLst>
                                        </p:cTn>
                                        <p:tgtEl>
                                          <p:spTgt spid="228"/>
                                        </p:tgtEl>
                                        <p:attrNameLst>
                                          <p:attrName>style.visibility</p:attrName>
                                        </p:attrNameLst>
                                      </p:cBhvr>
                                      <p:to>
                                        <p:strVal val="visible"/>
                                      </p:to>
                                    </p:set>
                                    <p:animEffect transition="in" filter="fade">
                                      <p:cBhvr>
                                        <p:cTn id="79" dur="1000"/>
                                        <p:tgtEl>
                                          <p:spTgt spid="228"/>
                                        </p:tgtEl>
                                      </p:cBhvr>
                                    </p:animEffect>
                                  </p:childTnLst>
                                </p:cTn>
                              </p:par>
                              <p:par>
                                <p:cTn id="80" presetID="10" presetClass="entr" presetSubtype="0" fill="hold" nodeType="withEffect">
                                  <p:stCondLst>
                                    <p:cond delay="0"/>
                                  </p:stCondLst>
                                  <p:childTnLst>
                                    <p:set>
                                      <p:cBhvr>
                                        <p:cTn id="81" dur="1" fill="hold">
                                          <p:stCondLst>
                                            <p:cond delay="0"/>
                                          </p:stCondLst>
                                        </p:cTn>
                                        <p:tgtEl>
                                          <p:spTgt spid="229"/>
                                        </p:tgtEl>
                                        <p:attrNameLst>
                                          <p:attrName>style.visibility</p:attrName>
                                        </p:attrNameLst>
                                      </p:cBhvr>
                                      <p:to>
                                        <p:strVal val="visible"/>
                                      </p:to>
                                    </p:set>
                                    <p:animEffect transition="in" filter="fade">
                                      <p:cBhvr>
                                        <p:cTn id="82" dur="1000"/>
                                        <p:tgtEl>
                                          <p:spTgt spid="229"/>
                                        </p:tgtEl>
                                      </p:cBhvr>
                                    </p:animEffect>
                                  </p:childTnLst>
                                </p:cTn>
                              </p:par>
                              <p:par>
                                <p:cTn id="83" presetID="10" presetClass="entr" presetSubtype="0" fill="hold" nodeType="withEffect">
                                  <p:stCondLst>
                                    <p:cond delay="0"/>
                                  </p:stCondLst>
                                  <p:childTnLst>
                                    <p:set>
                                      <p:cBhvr>
                                        <p:cTn id="84" dur="1" fill="hold">
                                          <p:stCondLst>
                                            <p:cond delay="0"/>
                                          </p:stCondLst>
                                        </p:cTn>
                                        <p:tgtEl>
                                          <p:spTgt spid="230"/>
                                        </p:tgtEl>
                                        <p:attrNameLst>
                                          <p:attrName>style.visibility</p:attrName>
                                        </p:attrNameLst>
                                      </p:cBhvr>
                                      <p:to>
                                        <p:strVal val="visible"/>
                                      </p:to>
                                    </p:set>
                                    <p:animEffect transition="in" filter="fade">
                                      <p:cBhvr>
                                        <p:cTn id="85" dur="1000"/>
                                        <p:tgtEl>
                                          <p:spTgt spid="230"/>
                                        </p:tgtEl>
                                      </p:cBhvr>
                                    </p:animEffect>
                                  </p:childTnLst>
                                </p:cTn>
                              </p:par>
                              <p:par>
                                <p:cTn id="86" presetID="10" presetClass="entr" presetSubtype="0" fill="hold" nodeType="withEffect">
                                  <p:stCondLst>
                                    <p:cond delay="0"/>
                                  </p:stCondLst>
                                  <p:childTnLst>
                                    <p:set>
                                      <p:cBhvr>
                                        <p:cTn id="87" dur="1" fill="hold">
                                          <p:stCondLst>
                                            <p:cond delay="0"/>
                                          </p:stCondLst>
                                        </p:cTn>
                                        <p:tgtEl>
                                          <p:spTgt spid="231"/>
                                        </p:tgtEl>
                                        <p:attrNameLst>
                                          <p:attrName>style.visibility</p:attrName>
                                        </p:attrNameLst>
                                      </p:cBhvr>
                                      <p:to>
                                        <p:strVal val="visible"/>
                                      </p:to>
                                    </p:set>
                                    <p:animEffect transition="in" filter="fade">
                                      <p:cBhvr>
                                        <p:cTn id="88" dur="1000"/>
                                        <p:tgtEl>
                                          <p:spTgt spid="231"/>
                                        </p:tgtEl>
                                      </p:cBhvr>
                                    </p:animEffect>
                                  </p:childTnLst>
                                </p:cTn>
                              </p:par>
                              <p:par>
                                <p:cTn id="89" presetID="10" presetClass="entr" presetSubtype="0" fill="hold" nodeType="withEffect">
                                  <p:stCondLst>
                                    <p:cond delay="0"/>
                                  </p:stCondLst>
                                  <p:childTnLst>
                                    <p:set>
                                      <p:cBhvr>
                                        <p:cTn id="90" dur="1" fill="hold">
                                          <p:stCondLst>
                                            <p:cond delay="0"/>
                                          </p:stCondLst>
                                        </p:cTn>
                                        <p:tgtEl>
                                          <p:spTgt spid="232"/>
                                        </p:tgtEl>
                                        <p:attrNameLst>
                                          <p:attrName>style.visibility</p:attrName>
                                        </p:attrNameLst>
                                      </p:cBhvr>
                                      <p:to>
                                        <p:strVal val="visible"/>
                                      </p:to>
                                    </p:set>
                                    <p:animEffect transition="in" filter="fade">
                                      <p:cBhvr>
                                        <p:cTn id="91" dur="1000"/>
                                        <p:tgtEl>
                                          <p:spTgt spid="232"/>
                                        </p:tgtEl>
                                      </p:cBhvr>
                                    </p:animEffect>
                                  </p:childTnLst>
                                </p:cTn>
                              </p:par>
                              <p:par>
                                <p:cTn id="92" presetID="10" presetClass="entr" presetSubtype="0" fill="hold" nodeType="withEffect">
                                  <p:stCondLst>
                                    <p:cond delay="0"/>
                                  </p:stCondLst>
                                  <p:childTnLst>
                                    <p:set>
                                      <p:cBhvr>
                                        <p:cTn id="93" dur="1" fill="hold">
                                          <p:stCondLst>
                                            <p:cond delay="0"/>
                                          </p:stCondLst>
                                        </p:cTn>
                                        <p:tgtEl>
                                          <p:spTgt spid="233"/>
                                        </p:tgtEl>
                                        <p:attrNameLst>
                                          <p:attrName>style.visibility</p:attrName>
                                        </p:attrNameLst>
                                      </p:cBhvr>
                                      <p:to>
                                        <p:strVal val="visible"/>
                                      </p:to>
                                    </p:set>
                                    <p:animEffect transition="in" filter="fade">
                                      <p:cBhvr>
                                        <p:cTn id="94" dur="1000"/>
                                        <p:tgtEl>
                                          <p:spTgt spid="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a264c5d9f9_0_159"/>
          <p:cNvSpPr txBox="1">
            <a:spLocks noGrp="1"/>
          </p:cNvSpPr>
          <p:nvPr>
            <p:ph type="title"/>
          </p:nvPr>
        </p:nvSpPr>
        <p:spPr>
          <a:xfrm>
            <a:off x="525275" y="443350"/>
            <a:ext cx="10557000" cy="712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0000"/>
              </a:buClr>
              <a:buSzPts val="4400"/>
              <a:buFont typeface="Calibri"/>
              <a:buNone/>
            </a:pPr>
            <a:r>
              <a:rPr lang="es-ES">
                <a:solidFill>
                  <a:srgbClr val="FF0000"/>
                </a:solidFill>
              </a:rPr>
              <a:t>Problemas más avanzados</a:t>
            </a:r>
            <a:endParaRPr>
              <a:solidFill>
                <a:srgbClr val="FF0000"/>
              </a:solidFill>
            </a:endParaRPr>
          </a:p>
        </p:txBody>
      </p:sp>
      <p:sp>
        <p:nvSpPr>
          <p:cNvPr id="240" name="Google Shape;240;ga264c5d9f9_0_159"/>
          <p:cNvSpPr/>
          <p:nvPr/>
        </p:nvSpPr>
        <p:spPr>
          <a:xfrm>
            <a:off x="525275" y="1477650"/>
            <a:ext cx="11104500" cy="530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900">
                <a:solidFill>
                  <a:schemeClr val="lt1"/>
                </a:solidFill>
                <a:latin typeface="Calibri"/>
                <a:ea typeface="Calibri"/>
                <a:cs typeface="Calibri"/>
                <a:sym typeface="Calibri"/>
              </a:rPr>
              <a:t>Vamos a intentar resolver una puerta XOR</a:t>
            </a:r>
            <a:endParaRPr sz="1900">
              <a:solidFill>
                <a:schemeClr val="lt1"/>
              </a:solidFill>
              <a:latin typeface="Calibri"/>
              <a:ea typeface="Calibri"/>
              <a:cs typeface="Calibri"/>
              <a:sym typeface="Calibri"/>
            </a:endParaRPr>
          </a:p>
        </p:txBody>
      </p:sp>
      <p:sp>
        <p:nvSpPr>
          <p:cNvPr id="241" name="Google Shape;241;ga264c5d9f9_0_159"/>
          <p:cNvSpPr/>
          <p:nvPr/>
        </p:nvSpPr>
        <p:spPr>
          <a:xfrm>
            <a:off x="4427975" y="2264150"/>
            <a:ext cx="6654300" cy="752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900">
                <a:solidFill>
                  <a:schemeClr val="lt1"/>
                </a:solidFill>
                <a:latin typeface="Calibri"/>
                <a:ea typeface="Calibri"/>
                <a:cs typeface="Calibri"/>
                <a:sym typeface="Calibri"/>
              </a:rPr>
              <a:t>Es imposible separar los puntos con un único hiperplano. ¿Solución? Combinar varias neuronas</a:t>
            </a:r>
            <a:endParaRPr sz="1900">
              <a:solidFill>
                <a:schemeClr val="lt1"/>
              </a:solidFill>
              <a:latin typeface="Calibri"/>
              <a:ea typeface="Calibri"/>
              <a:cs typeface="Calibri"/>
              <a:sym typeface="Calibri"/>
            </a:endParaRPr>
          </a:p>
        </p:txBody>
      </p:sp>
      <p:cxnSp>
        <p:nvCxnSpPr>
          <p:cNvPr id="242" name="Google Shape;242;ga264c5d9f9_0_159"/>
          <p:cNvCxnSpPr>
            <a:stCxn id="243" idx="2"/>
          </p:cNvCxnSpPr>
          <p:nvPr/>
        </p:nvCxnSpPr>
        <p:spPr>
          <a:xfrm>
            <a:off x="1438703" y="5042513"/>
            <a:ext cx="45300" cy="1478400"/>
          </a:xfrm>
          <a:prstGeom prst="straightConnector1">
            <a:avLst/>
          </a:prstGeom>
          <a:noFill/>
          <a:ln w="28575" cap="flat" cmpd="sng">
            <a:solidFill>
              <a:srgbClr val="FFFFFF"/>
            </a:solidFill>
            <a:prstDash val="solid"/>
            <a:miter lim="800000"/>
            <a:headEnd type="none" w="sm" len="sm"/>
            <a:tailEnd type="none" w="sm" len="sm"/>
          </a:ln>
        </p:spPr>
      </p:cxnSp>
      <p:cxnSp>
        <p:nvCxnSpPr>
          <p:cNvPr id="244" name="Google Shape;244;ga264c5d9f9_0_159"/>
          <p:cNvCxnSpPr/>
          <p:nvPr/>
        </p:nvCxnSpPr>
        <p:spPr>
          <a:xfrm rot="10800000">
            <a:off x="1066825" y="6164438"/>
            <a:ext cx="2007900" cy="8700"/>
          </a:xfrm>
          <a:prstGeom prst="straightConnector1">
            <a:avLst/>
          </a:prstGeom>
          <a:noFill/>
          <a:ln w="28575" cap="flat" cmpd="sng">
            <a:solidFill>
              <a:srgbClr val="FFFFFF"/>
            </a:solidFill>
            <a:prstDash val="solid"/>
            <a:miter lim="800000"/>
            <a:headEnd type="none" w="sm" len="sm"/>
            <a:tailEnd type="none" w="sm" len="sm"/>
          </a:ln>
        </p:spPr>
      </p:cxnSp>
      <p:sp>
        <p:nvSpPr>
          <p:cNvPr id="245" name="Google Shape;245;ga264c5d9f9_0_159"/>
          <p:cNvSpPr/>
          <p:nvPr/>
        </p:nvSpPr>
        <p:spPr>
          <a:xfrm>
            <a:off x="1330900" y="5139625"/>
            <a:ext cx="269400" cy="225900"/>
          </a:xfrm>
          <a:prstGeom prst="flowChartSummingJunction">
            <a:avLst/>
          </a:prstGeom>
          <a:solidFill>
            <a:srgbClr val="666666"/>
          </a:solidFill>
          <a:ln w="9525"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ga264c5d9f9_0_159"/>
          <p:cNvSpPr/>
          <p:nvPr/>
        </p:nvSpPr>
        <p:spPr>
          <a:xfrm>
            <a:off x="2408725" y="6055850"/>
            <a:ext cx="269400" cy="225900"/>
          </a:xfrm>
          <a:prstGeom prst="flowChartSummingJunction">
            <a:avLst/>
          </a:prstGeom>
          <a:solidFill>
            <a:srgbClr val="666666"/>
          </a:solidFill>
          <a:ln w="9525"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ga264c5d9f9_0_159"/>
          <p:cNvSpPr/>
          <p:nvPr/>
        </p:nvSpPr>
        <p:spPr>
          <a:xfrm>
            <a:off x="2325450" y="5139625"/>
            <a:ext cx="269400" cy="225900"/>
          </a:xfrm>
          <a:prstGeom prst="flowChartSummingJunction">
            <a:avLst/>
          </a:prstGeom>
          <a:solidFill>
            <a:srgbClr val="B45F0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8" name="Google Shape;248;ga264c5d9f9_0_159"/>
          <p:cNvPicPr preferRelativeResize="0"/>
          <p:nvPr/>
        </p:nvPicPr>
        <p:blipFill>
          <a:blip r:embed="rId3">
            <a:alphaModFix/>
          </a:blip>
          <a:stretch>
            <a:fillRect/>
          </a:stretch>
        </p:blipFill>
        <p:spPr>
          <a:xfrm>
            <a:off x="1119169" y="2065723"/>
            <a:ext cx="2617781" cy="2352376"/>
          </a:xfrm>
          <a:prstGeom prst="rect">
            <a:avLst/>
          </a:prstGeom>
          <a:noFill/>
          <a:ln>
            <a:noFill/>
          </a:ln>
        </p:spPr>
      </p:pic>
      <p:sp>
        <p:nvSpPr>
          <p:cNvPr id="249" name="Google Shape;249;ga264c5d9f9_0_159"/>
          <p:cNvSpPr/>
          <p:nvPr/>
        </p:nvSpPr>
        <p:spPr>
          <a:xfrm>
            <a:off x="1330900" y="6055850"/>
            <a:ext cx="269400" cy="225900"/>
          </a:xfrm>
          <a:prstGeom prst="flowChartSummingJunction">
            <a:avLst/>
          </a:prstGeom>
          <a:solidFill>
            <a:srgbClr val="B45F0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0" name="Google Shape;250;ga264c5d9f9_0_159"/>
          <p:cNvPicPr preferRelativeResize="0"/>
          <p:nvPr/>
        </p:nvPicPr>
        <p:blipFill>
          <a:blip r:embed="rId4">
            <a:alphaModFix/>
          </a:blip>
          <a:stretch>
            <a:fillRect/>
          </a:stretch>
        </p:blipFill>
        <p:spPr>
          <a:xfrm>
            <a:off x="6117849" y="3116000"/>
            <a:ext cx="3385600" cy="28641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1"/>
                                        </p:tgtEl>
                                        <p:attrNameLst>
                                          <p:attrName>style.visibility</p:attrName>
                                        </p:attrNameLst>
                                      </p:cBhvr>
                                      <p:to>
                                        <p:strVal val="visible"/>
                                      </p:to>
                                    </p:set>
                                    <p:animEffect transition="in" filter="fade">
                                      <p:cBhvr>
                                        <p:cTn id="7" dur="1000"/>
                                        <p:tgtEl>
                                          <p:spTgt spid="241"/>
                                        </p:tgtEl>
                                      </p:cBhvr>
                                    </p:animEffect>
                                  </p:childTnLst>
                                </p:cTn>
                              </p:par>
                              <p:par>
                                <p:cTn id="8" presetID="10" presetClass="entr" presetSubtype="0" fill="hold" nodeType="withEffect">
                                  <p:stCondLst>
                                    <p:cond delay="0"/>
                                  </p:stCondLst>
                                  <p:childTnLst>
                                    <p:set>
                                      <p:cBhvr>
                                        <p:cTn id="9" dur="1" fill="hold">
                                          <p:stCondLst>
                                            <p:cond delay="0"/>
                                          </p:stCondLst>
                                        </p:cTn>
                                        <p:tgtEl>
                                          <p:spTgt spid="250"/>
                                        </p:tgtEl>
                                        <p:attrNameLst>
                                          <p:attrName>style.visibility</p:attrName>
                                        </p:attrNameLst>
                                      </p:cBhvr>
                                      <p:to>
                                        <p:strVal val="visible"/>
                                      </p:to>
                                    </p:set>
                                    <p:animEffect transition="in" filter="fade">
                                      <p:cBhvr>
                                        <p:cTn id="10" dur="1000"/>
                                        <p:tgtEl>
                                          <p:spTgt spid="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ga264c5d9f9_0_154"/>
          <p:cNvSpPr txBox="1">
            <a:spLocks noGrp="1"/>
          </p:cNvSpPr>
          <p:nvPr>
            <p:ph type="title"/>
          </p:nvPr>
        </p:nvSpPr>
        <p:spPr>
          <a:xfrm>
            <a:off x="2276518" y="2330166"/>
            <a:ext cx="7638900" cy="2197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FF0000"/>
              </a:buClr>
              <a:buSzPts val="4400"/>
              <a:buFont typeface="Calibri"/>
              <a:buNone/>
            </a:pPr>
            <a:r>
              <a:rPr lang="es-ES">
                <a:solidFill>
                  <a:srgbClr val="FF0000"/>
                </a:solidFill>
              </a:rPr>
              <a:t>Entonces si tenemos puertas lógicas, </a:t>
            </a:r>
            <a:r>
              <a:rPr lang="es-ES">
                <a:solidFill>
                  <a:srgbClr val="FFFFFF"/>
                </a:solidFill>
              </a:rPr>
              <a:t>¿para qué necesitamos las neuronas?</a:t>
            </a:r>
            <a:endParaRPr>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ga264c5d9f9_0_201"/>
          <p:cNvSpPr txBox="1">
            <a:spLocks noGrp="1"/>
          </p:cNvSpPr>
          <p:nvPr>
            <p:ph type="title"/>
          </p:nvPr>
        </p:nvSpPr>
        <p:spPr>
          <a:xfrm>
            <a:off x="525275" y="443350"/>
            <a:ext cx="10557000" cy="712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0000"/>
              </a:buClr>
              <a:buSzPts val="4400"/>
              <a:buFont typeface="Calibri"/>
              <a:buNone/>
            </a:pPr>
            <a:r>
              <a:rPr lang="es-ES">
                <a:solidFill>
                  <a:srgbClr val="FF0000"/>
                </a:solidFill>
              </a:rPr>
              <a:t>Perceptrón</a:t>
            </a:r>
            <a:endParaRPr>
              <a:solidFill>
                <a:srgbClr val="FF0000"/>
              </a:solidFill>
            </a:endParaRPr>
          </a:p>
        </p:txBody>
      </p:sp>
      <p:sp>
        <p:nvSpPr>
          <p:cNvPr id="263" name="Google Shape;263;ga264c5d9f9_0_201"/>
          <p:cNvSpPr/>
          <p:nvPr/>
        </p:nvSpPr>
        <p:spPr>
          <a:xfrm>
            <a:off x="525275" y="1477650"/>
            <a:ext cx="10394400" cy="259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900">
                <a:solidFill>
                  <a:schemeClr val="lt1"/>
                </a:solidFill>
                <a:latin typeface="Calibri"/>
                <a:ea typeface="Calibri"/>
                <a:cs typeface="Calibri"/>
                <a:sym typeface="Calibri"/>
              </a:rPr>
              <a:t>A diferencia de una simple neurona o una puerta lógica, aprende automáticamente los pesos de la neurona de McCulloch-Pitts para minimizar los errores. Se utilizan para problemas separables linealmente. Ya no son datos binarios, sino que pueden ser números.</a:t>
            </a:r>
            <a:endParaRPr sz="1900">
              <a:solidFill>
                <a:schemeClr val="lt1"/>
              </a:solidFill>
              <a:latin typeface="Calibri"/>
              <a:ea typeface="Calibri"/>
              <a:cs typeface="Calibri"/>
              <a:sym typeface="Calibri"/>
            </a:endParaRPr>
          </a:p>
          <a:p>
            <a:pPr marL="0" marR="0" lvl="0" indent="0" algn="l" rtl="0">
              <a:spcBef>
                <a:spcPts val="0"/>
              </a:spcBef>
              <a:spcAft>
                <a:spcPts val="0"/>
              </a:spcAft>
              <a:buNone/>
            </a:pPr>
            <a:endParaRPr sz="1900">
              <a:solidFill>
                <a:schemeClr val="lt1"/>
              </a:solidFill>
              <a:latin typeface="Calibri"/>
              <a:ea typeface="Calibri"/>
              <a:cs typeface="Calibri"/>
              <a:sym typeface="Calibri"/>
            </a:endParaRPr>
          </a:p>
          <a:p>
            <a:pPr marL="0" marR="0" lvl="0" indent="0" algn="l" rtl="0">
              <a:spcBef>
                <a:spcPts val="0"/>
              </a:spcBef>
              <a:spcAft>
                <a:spcPts val="0"/>
              </a:spcAft>
              <a:buNone/>
            </a:pPr>
            <a:r>
              <a:rPr lang="es-ES" sz="1900">
                <a:solidFill>
                  <a:schemeClr val="lt1"/>
                </a:solidFill>
                <a:latin typeface="Calibri"/>
                <a:ea typeface="Calibri"/>
                <a:cs typeface="Calibri"/>
                <a:sym typeface="Calibri"/>
              </a:rPr>
              <a:t>Inventado por Frank Rosenblatt en 1957</a:t>
            </a:r>
            <a:endParaRPr sz="1900">
              <a:solidFill>
                <a:schemeClr val="lt1"/>
              </a:solidFill>
              <a:latin typeface="Calibri"/>
              <a:ea typeface="Calibri"/>
              <a:cs typeface="Calibri"/>
              <a:sym typeface="Calibri"/>
            </a:endParaRPr>
          </a:p>
        </p:txBody>
      </p:sp>
      <p:pic>
        <p:nvPicPr>
          <p:cNvPr id="264" name="Google Shape;264;ga264c5d9f9_0_201"/>
          <p:cNvPicPr preferRelativeResize="0"/>
          <p:nvPr/>
        </p:nvPicPr>
        <p:blipFill>
          <a:blip r:embed="rId3">
            <a:alphaModFix/>
          </a:blip>
          <a:stretch>
            <a:fillRect/>
          </a:stretch>
        </p:blipFill>
        <p:spPr>
          <a:xfrm>
            <a:off x="8300875" y="3281500"/>
            <a:ext cx="2295500" cy="2550550"/>
          </a:xfrm>
          <a:prstGeom prst="rect">
            <a:avLst/>
          </a:prstGeom>
          <a:noFill/>
          <a:ln>
            <a:noFill/>
          </a:ln>
        </p:spPr>
      </p:pic>
      <p:sp>
        <p:nvSpPr>
          <p:cNvPr id="265" name="Google Shape;265;ga264c5d9f9_0_201"/>
          <p:cNvSpPr/>
          <p:nvPr/>
        </p:nvSpPr>
        <p:spPr>
          <a:xfrm>
            <a:off x="525275" y="3337725"/>
            <a:ext cx="6819600" cy="2868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¿Cómo se entrena?</a:t>
            </a:r>
            <a:endParaRPr sz="1800" b="1">
              <a:solidFill>
                <a:schemeClr val="lt1"/>
              </a:solidFill>
              <a:latin typeface="Calibri"/>
              <a:ea typeface="Calibri"/>
              <a:cs typeface="Calibri"/>
              <a:sym typeface="Calibri"/>
            </a:endParaRPr>
          </a:p>
          <a:p>
            <a:pPr marL="0" marR="0" lvl="0" indent="0" algn="l" rtl="0">
              <a:spcBef>
                <a:spcPts val="0"/>
              </a:spcBef>
              <a:spcAft>
                <a:spcPts val="0"/>
              </a:spcAft>
              <a:buNone/>
            </a:pPr>
            <a:r>
              <a:rPr lang="es-ES" sz="1600">
                <a:solidFill>
                  <a:schemeClr val="lt1"/>
                </a:solidFill>
                <a:latin typeface="Calibri"/>
                <a:ea typeface="Calibri"/>
                <a:cs typeface="Calibri"/>
                <a:sym typeface="Calibri"/>
              </a:rPr>
              <a:t>1. El perceptrón se inicializa con unos pesos a 0 o aleatorios</a:t>
            </a:r>
            <a:endParaRPr sz="1600">
              <a:solidFill>
                <a:schemeClr val="lt1"/>
              </a:solidFill>
              <a:latin typeface="Calibri"/>
              <a:ea typeface="Calibri"/>
              <a:cs typeface="Calibri"/>
              <a:sym typeface="Calibri"/>
            </a:endParaRPr>
          </a:p>
          <a:p>
            <a:pPr marL="0" marR="0" lvl="0" indent="0" algn="l" rtl="0">
              <a:spcBef>
                <a:spcPts val="0"/>
              </a:spcBef>
              <a:spcAft>
                <a:spcPts val="0"/>
              </a:spcAft>
              <a:buNone/>
            </a:pPr>
            <a:r>
              <a:rPr lang="es-ES" sz="1600">
                <a:solidFill>
                  <a:schemeClr val="lt1"/>
                </a:solidFill>
                <a:latin typeface="Calibri"/>
                <a:ea typeface="Calibri"/>
                <a:cs typeface="Calibri"/>
                <a:sym typeface="Calibri"/>
              </a:rPr>
              <a:t>2. Calcula las salidas, a través de la combinación lineal de entradas y pesos + bias</a:t>
            </a:r>
            <a:endParaRPr sz="1600">
              <a:solidFill>
                <a:schemeClr val="lt1"/>
              </a:solidFill>
              <a:latin typeface="Calibri"/>
              <a:ea typeface="Calibri"/>
              <a:cs typeface="Calibri"/>
              <a:sym typeface="Calibri"/>
            </a:endParaRPr>
          </a:p>
          <a:p>
            <a:pPr marL="0" marR="0" lvl="0" indent="0" algn="l" rtl="0">
              <a:spcBef>
                <a:spcPts val="0"/>
              </a:spcBef>
              <a:spcAft>
                <a:spcPts val="0"/>
              </a:spcAft>
              <a:buNone/>
            </a:pPr>
            <a:r>
              <a:rPr lang="es-ES" sz="1600">
                <a:solidFill>
                  <a:schemeClr val="lt1"/>
                </a:solidFill>
                <a:latin typeface="Calibri"/>
                <a:ea typeface="Calibri"/>
                <a:cs typeface="Calibri"/>
                <a:sym typeface="Calibri"/>
              </a:rPr>
              <a:t>3. Atraviesa la función de activación</a:t>
            </a:r>
            <a:endParaRPr sz="1600">
              <a:solidFill>
                <a:schemeClr val="lt1"/>
              </a:solidFill>
              <a:latin typeface="Calibri"/>
              <a:ea typeface="Calibri"/>
              <a:cs typeface="Calibri"/>
              <a:sym typeface="Calibri"/>
            </a:endParaRPr>
          </a:p>
          <a:p>
            <a:pPr marL="0" marR="0" lvl="0" indent="0" algn="l" rtl="0">
              <a:spcBef>
                <a:spcPts val="0"/>
              </a:spcBef>
              <a:spcAft>
                <a:spcPts val="0"/>
              </a:spcAft>
              <a:buNone/>
            </a:pPr>
            <a:r>
              <a:rPr lang="es-ES" sz="1600">
                <a:solidFill>
                  <a:schemeClr val="lt1"/>
                </a:solidFill>
                <a:latin typeface="Calibri"/>
                <a:ea typeface="Calibri"/>
                <a:cs typeface="Calibri"/>
                <a:sym typeface="Calibri"/>
              </a:rPr>
              <a:t>4. Evalúa errores en la salida</a:t>
            </a:r>
            <a:endParaRPr sz="1600">
              <a:solidFill>
                <a:schemeClr val="lt1"/>
              </a:solidFill>
              <a:latin typeface="Calibri"/>
              <a:ea typeface="Calibri"/>
              <a:cs typeface="Calibri"/>
              <a:sym typeface="Calibri"/>
            </a:endParaRPr>
          </a:p>
          <a:p>
            <a:pPr marL="0" marR="0" lvl="0" indent="0" algn="l" rtl="0">
              <a:spcBef>
                <a:spcPts val="0"/>
              </a:spcBef>
              <a:spcAft>
                <a:spcPts val="0"/>
              </a:spcAft>
              <a:buNone/>
            </a:pPr>
            <a:r>
              <a:rPr lang="es-ES" sz="1600">
                <a:solidFill>
                  <a:schemeClr val="lt1"/>
                </a:solidFill>
                <a:latin typeface="Calibri"/>
                <a:ea typeface="Calibri"/>
                <a:cs typeface="Calibri"/>
                <a:sym typeface="Calibri"/>
              </a:rPr>
              <a:t>5. Vuelve a ajustar los pesos hasta que minimiza el error.</a:t>
            </a:r>
            <a:endParaRPr sz="1600">
              <a:solidFill>
                <a:schemeClr val="lt1"/>
              </a:solidFill>
              <a:latin typeface="Calibri"/>
              <a:ea typeface="Calibri"/>
              <a:cs typeface="Calibri"/>
              <a:sym typeface="Calibri"/>
            </a:endParaRPr>
          </a:p>
          <a:p>
            <a:pPr marL="0" marR="0" lvl="0" indent="0" algn="l" rtl="0">
              <a:spcBef>
                <a:spcPts val="0"/>
              </a:spcBef>
              <a:spcAft>
                <a:spcPts val="0"/>
              </a:spcAft>
              <a:buNone/>
            </a:pPr>
            <a:endParaRPr sz="1900">
              <a:solidFill>
                <a:schemeClr val="lt1"/>
              </a:solidFill>
              <a:latin typeface="Calibri"/>
              <a:ea typeface="Calibri"/>
              <a:cs typeface="Calibri"/>
              <a:sym typeface="Calibri"/>
            </a:endParaRPr>
          </a:p>
          <a:p>
            <a:pPr marL="0" marR="0" lvl="0" indent="0" algn="l" rtl="0">
              <a:spcBef>
                <a:spcPts val="0"/>
              </a:spcBef>
              <a:spcAft>
                <a:spcPts val="0"/>
              </a:spcAft>
              <a:buNone/>
            </a:pPr>
            <a:endParaRPr sz="1900">
              <a:solidFill>
                <a:schemeClr val="lt1"/>
              </a:solidFill>
              <a:latin typeface="Calibri"/>
              <a:ea typeface="Calibri"/>
              <a:cs typeface="Calibri"/>
              <a:sym typeface="Calibri"/>
            </a:endParaRPr>
          </a:p>
          <a:p>
            <a:pPr marL="0" marR="0" lvl="0" indent="0" algn="l" rtl="0">
              <a:spcBef>
                <a:spcPts val="0"/>
              </a:spcBef>
              <a:spcAft>
                <a:spcPts val="0"/>
              </a:spcAft>
              <a:buNone/>
            </a:pPr>
            <a:r>
              <a:rPr lang="es-ES" sz="1900">
                <a:solidFill>
                  <a:schemeClr val="lt1"/>
                </a:solidFill>
                <a:latin typeface="Calibri"/>
                <a:ea typeface="Calibri"/>
                <a:cs typeface="Calibri"/>
                <a:sym typeface="Calibri"/>
              </a:rPr>
              <a:t>No muy efectivo para problemas con separación no lineal</a:t>
            </a:r>
            <a:endParaRPr sz="1900">
              <a:solidFill>
                <a:schemeClr val="lt1"/>
              </a:solidFill>
              <a:latin typeface="Calibri"/>
              <a:ea typeface="Calibri"/>
              <a:cs typeface="Calibri"/>
              <a:sym typeface="Calibri"/>
            </a:endParaRPr>
          </a:p>
        </p:txBody>
      </p:sp>
      <mc:AlternateContent xmlns:mc="http://schemas.openxmlformats.org/markup-compatibility/2006">
        <mc:Choice xmlns:p14="http://schemas.microsoft.com/office/powerpoint/2010/main" Requires="p14">
          <p:contentPart p14:bwMode="auto" r:id="rId4">
            <p14:nvContentPartPr>
              <p14:cNvPr id="2" name="Entrada de lápiz 1">
                <a:extLst>
                  <a:ext uri="{FF2B5EF4-FFF2-40B4-BE49-F238E27FC236}">
                    <a16:creationId xmlns:a16="http://schemas.microsoft.com/office/drawing/2014/main" id="{C2BC882C-12AD-3A16-A20C-2037B5304A04}"/>
                  </a:ext>
                </a:extLst>
              </p14:cNvPr>
              <p14:cNvContentPartPr/>
              <p14:nvPr/>
            </p14:nvContentPartPr>
            <p14:xfrm>
              <a:off x="5630760" y="308880"/>
              <a:ext cx="6501960" cy="5221800"/>
            </p14:xfrm>
          </p:contentPart>
        </mc:Choice>
        <mc:Fallback>
          <p:pic>
            <p:nvPicPr>
              <p:cNvPr id="2" name="Entrada de lápiz 1">
                <a:extLst>
                  <a:ext uri="{FF2B5EF4-FFF2-40B4-BE49-F238E27FC236}">
                    <a16:creationId xmlns:a16="http://schemas.microsoft.com/office/drawing/2014/main" id="{C2BC882C-12AD-3A16-A20C-2037B5304A04}"/>
                  </a:ext>
                </a:extLst>
              </p:cNvPr>
              <p:cNvPicPr/>
              <p:nvPr/>
            </p:nvPicPr>
            <p:blipFill>
              <a:blip r:embed="rId5"/>
              <a:stretch>
                <a:fillRect/>
              </a:stretch>
            </p:blipFill>
            <p:spPr>
              <a:xfrm>
                <a:off x="5621400" y="299520"/>
                <a:ext cx="6520680" cy="5240520"/>
              </a:xfrm>
              <a:prstGeom prst="rect">
                <a:avLst/>
              </a:prstGeom>
            </p:spPr>
          </p:pic>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ga264c5d9f9_0_212"/>
          <p:cNvSpPr txBox="1">
            <a:spLocks noGrp="1"/>
          </p:cNvSpPr>
          <p:nvPr>
            <p:ph type="title"/>
          </p:nvPr>
        </p:nvSpPr>
        <p:spPr>
          <a:xfrm>
            <a:off x="2276518" y="2330166"/>
            <a:ext cx="7638900" cy="2197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FF0000"/>
              </a:buClr>
              <a:buSzPts val="4400"/>
              <a:buFont typeface="Calibri"/>
              <a:buNone/>
            </a:pPr>
            <a:r>
              <a:rPr lang="es-ES">
                <a:solidFill>
                  <a:srgbClr val="FF0000"/>
                </a:solidFill>
              </a:rPr>
              <a:t>Si los perceptrones resuelven problemas simples, </a:t>
            </a:r>
            <a:r>
              <a:rPr lang="es-ES">
                <a:solidFill>
                  <a:srgbClr val="FFFFFF"/>
                </a:solidFill>
              </a:rPr>
              <a:t>¿qué están aportando?</a:t>
            </a:r>
            <a:endParaRPr>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a264c5d9f9_0_14"/>
          <p:cNvSpPr txBox="1">
            <a:spLocks noGrp="1"/>
          </p:cNvSpPr>
          <p:nvPr>
            <p:ph type="title"/>
          </p:nvPr>
        </p:nvSpPr>
        <p:spPr>
          <a:xfrm>
            <a:off x="525275" y="443350"/>
            <a:ext cx="10557000" cy="712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0000"/>
              </a:buClr>
              <a:buSzPts val="4400"/>
              <a:buFont typeface="Calibri"/>
              <a:buNone/>
            </a:pPr>
            <a:r>
              <a:rPr lang="es-ES">
                <a:solidFill>
                  <a:srgbClr val="FF0000"/>
                </a:solidFill>
              </a:rPr>
              <a:t>ANN (Redes Neuronales Artificiales)</a:t>
            </a:r>
            <a:endParaRPr>
              <a:solidFill>
                <a:srgbClr val="FF0000"/>
              </a:solidFill>
            </a:endParaRPr>
          </a:p>
        </p:txBody>
      </p:sp>
      <p:sp>
        <p:nvSpPr>
          <p:cNvPr id="278" name="Google Shape;278;ga264c5d9f9_0_14"/>
          <p:cNvSpPr/>
          <p:nvPr/>
        </p:nvSpPr>
        <p:spPr>
          <a:xfrm>
            <a:off x="547025" y="1545375"/>
            <a:ext cx="10891800" cy="2585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600">
                <a:solidFill>
                  <a:schemeClr val="lt1"/>
                </a:solidFill>
                <a:latin typeface="Calibri"/>
                <a:ea typeface="Calibri"/>
                <a:cs typeface="Calibri"/>
                <a:sym typeface="Calibri"/>
              </a:rPr>
              <a:t>Agregación de neuronas en capas, de tal manera que los outputs de una capa son los inputs de la siguiente. Cada conjunto de neuronas se va entrenando y especializando en resolver partes del problema, como a solventar una puerta XOR.</a:t>
            </a:r>
            <a:endParaRPr sz="1600">
              <a:solidFill>
                <a:schemeClr val="lt1"/>
              </a:solidFill>
              <a:latin typeface="Calibri"/>
              <a:ea typeface="Calibri"/>
              <a:cs typeface="Calibri"/>
              <a:sym typeface="Calibri"/>
            </a:endParaRPr>
          </a:p>
          <a:p>
            <a:pPr marL="0" marR="0" lvl="0" indent="0" algn="l" rtl="0">
              <a:spcBef>
                <a:spcPts val="0"/>
              </a:spcBef>
              <a:spcAft>
                <a:spcPts val="0"/>
              </a:spcAft>
              <a:buNone/>
            </a:pPr>
            <a:endParaRPr sz="1600">
              <a:solidFill>
                <a:schemeClr val="lt1"/>
              </a:solidFill>
              <a:latin typeface="Calibri"/>
              <a:ea typeface="Calibri"/>
              <a:cs typeface="Calibri"/>
              <a:sym typeface="Calibri"/>
            </a:endParaRPr>
          </a:p>
          <a:p>
            <a:pPr marL="0" marR="0" lvl="0" indent="0" algn="l" rtl="0">
              <a:spcBef>
                <a:spcPts val="0"/>
              </a:spcBef>
              <a:spcAft>
                <a:spcPts val="0"/>
              </a:spcAft>
              <a:buNone/>
            </a:pPr>
            <a:r>
              <a:rPr lang="es-ES" sz="1600">
                <a:solidFill>
                  <a:schemeClr val="lt1"/>
                </a:solidFill>
                <a:latin typeface="Calibri"/>
                <a:ea typeface="Calibri"/>
                <a:cs typeface="Calibri"/>
                <a:sym typeface="Calibri"/>
              </a:rPr>
              <a:t>Algoritmos de entrada/salida, que simulan el comportamiento del cerebro humano. Se utilizan una serie de neuronas artificiales o nodos para solucionar problemas.</a:t>
            </a:r>
            <a:endParaRPr sz="1600">
              <a:solidFill>
                <a:schemeClr val="lt1"/>
              </a:solidFill>
              <a:latin typeface="Calibri"/>
              <a:ea typeface="Calibri"/>
              <a:cs typeface="Calibri"/>
              <a:sym typeface="Calibri"/>
            </a:endParaRPr>
          </a:p>
          <a:p>
            <a:pPr marL="0" marR="0" lvl="0" indent="0" algn="l" rtl="0">
              <a:spcBef>
                <a:spcPts val="0"/>
              </a:spcBef>
              <a:spcAft>
                <a:spcPts val="0"/>
              </a:spcAft>
              <a:buNone/>
            </a:pPr>
            <a:endParaRPr sz="1600">
              <a:solidFill>
                <a:schemeClr val="lt1"/>
              </a:solidFill>
              <a:latin typeface="Calibri"/>
              <a:ea typeface="Calibri"/>
              <a:cs typeface="Calibri"/>
              <a:sym typeface="Calibri"/>
            </a:endParaRPr>
          </a:p>
          <a:p>
            <a:pPr marL="0" marR="0" lvl="0" indent="0" algn="l" rtl="0">
              <a:spcBef>
                <a:spcPts val="0"/>
              </a:spcBef>
              <a:spcAft>
                <a:spcPts val="0"/>
              </a:spcAft>
              <a:buNone/>
            </a:pPr>
            <a:r>
              <a:rPr lang="es-ES" sz="1600">
                <a:solidFill>
                  <a:schemeClr val="lt1"/>
                </a:solidFill>
                <a:latin typeface="Calibri"/>
                <a:ea typeface="Calibri"/>
                <a:cs typeface="Calibri"/>
                <a:sym typeface="Calibri"/>
              </a:rPr>
              <a:t>Son algoritmos de caja negra</a:t>
            </a:r>
            <a:endParaRPr sz="1600">
              <a:solidFill>
                <a:schemeClr val="lt1"/>
              </a:solidFill>
              <a:latin typeface="Calibri"/>
              <a:ea typeface="Calibri"/>
              <a:cs typeface="Calibri"/>
              <a:sym typeface="Calibri"/>
            </a:endParaRPr>
          </a:p>
        </p:txBody>
      </p:sp>
      <p:pic>
        <p:nvPicPr>
          <p:cNvPr id="279" name="Google Shape;279;ga264c5d9f9_0_14"/>
          <p:cNvPicPr preferRelativeResize="0"/>
          <p:nvPr/>
        </p:nvPicPr>
        <p:blipFill>
          <a:blip r:embed="rId3">
            <a:alphaModFix/>
          </a:blip>
          <a:stretch>
            <a:fillRect/>
          </a:stretch>
        </p:blipFill>
        <p:spPr>
          <a:xfrm>
            <a:off x="3238200" y="4089751"/>
            <a:ext cx="5715600" cy="2118125"/>
          </a:xfrm>
          <a:prstGeom prst="rect">
            <a:avLst/>
          </a:prstGeom>
          <a:noFill/>
          <a:ln>
            <a:noFill/>
          </a:ln>
        </p:spPr>
      </p:pic>
      <p:sp>
        <p:nvSpPr>
          <p:cNvPr id="280" name="Google Shape;280;ga264c5d9f9_0_14"/>
          <p:cNvSpPr/>
          <p:nvPr/>
        </p:nvSpPr>
        <p:spPr>
          <a:xfrm>
            <a:off x="9230925" y="4089750"/>
            <a:ext cx="2642400" cy="1707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600">
                <a:solidFill>
                  <a:schemeClr val="lt1"/>
                </a:solidFill>
                <a:latin typeface="Calibri"/>
                <a:ea typeface="Calibri"/>
                <a:cs typeface="Calibri"/>
                <a:sym typeface="Calibri"/>
              </a:rPr>
              <a:t>MLP</a:t>
            </a:r>
            <a:endParaRPr sz="1600">
              <a:solidFill>
                <a:schemeClr val="lt1"/>
              </a:solidFill>
              <a:latin typeface="Calibri"/>
              <a:ea typeface="Calibri"/>
              <a:cs typeface="Calibri"/>
              <a:sym typeface="Calibri"/>
            </a:endParaRPr>
          </a:p>
          <a:p>
            <a:pPr marL="0" marR="0" lvl="0" indent="0" algn="l" rtl="0">
              <a:spcBef>
                <a:spcPts val="0"/>
              </a:spcBef>
              <a:spcAft>
                <a:spcPts val="0"/>
              </a:spcAft>
              <a:buNone/>
            </a:pPr>
            <a:r>
              <a:rPr lang="es-ES" sz="1600">
                <a:solidFill>
                  <a:schemeClr val="lt1"/>
                </a:solidFill>
                <a:latin typeface="Calibri"/>
                <a:ea typeface="Calibri"/>
                <a:cs typeface="Calibri"/>
                <a:sym typeface="Calibri"/>
              </a:rPr>
              <a:t>MultiLayer Perceptron</a:t>
            </a:r>
            <a:endParaRPr sz="1600">
              <a:solidFill>
                <a:schemeClr val="lt1"/>
              </a:solidFill>
              <a:latin typeface="Calibri"/>
              <a:ea typeface="Calibri"/>
              <a:cs typeface="Calibri"/>
              <a:sym typeface="Calibri"/>
            </a:endParaRPr>
          </a:p>
        </p:txBody>
      </p:sp>
      <mc:AlternateContent xmlns:mc="http://schemas.openxmlformats.org/markup-compatibility/2006">
        <mc:Choice xmlns:p14="http://schemas.microsoft.com/office/powerpoint/2010/main" Requires="p14">
          <p:contentPart p14:bwMode="auto" r:id="rId4">
            <p14:nvContentPartPr>
              <p14:cNvPr id="2" name="Entrada de lápiz 1">
                <a:extLst>
                  <a:ext uri="{FF2B5EF4-FFF2-40B4-BE49-F238E27FC236}">
                    <a16:creationId xmlns:a16="http://schemas.microsoft.com/office/drawing/2014/main" id="{A6986D45-66F2-92BE-D1C1-4195DEEE6F24}"/>
                  </a:ext>
                </a:extLst>
              </p14:cNvPr>
              <p14:cNvContentPartPr/>
              <p14:nvPr/>
            </p14:nvContentPartPr>
            <p14:xfrm>
              <a:off x="5153400" y="2590920"/>
              <a:ext cx="6139800" cy="3834360"/>
            </p14:xfrm>
          </p:contentPart>
        </mc:Choice>
        <mc:Fallback>
          <p:pic>
            <p:nvPicPr>
              <p:cNvPr id="2" name="Entrada de lápiz 1">
                <a:extLst>
                  <a:ext uri="{FF2B5EF4-FFF2-40B4-BE49-F238E27FC236}">
                    <a16:creationId xmlns:a16="http://schemas.microsoft.com/office/drawing/2014/main" id="{A6986D45-66F2-92BE-D1C1-4195DEEE6F24}"/>
                  </a:ext>
                </a:extLst>
              </p:cNvPr>
              <p:cNvPicPr/>
              <p:nvPr/>
            </p:nvPicPr>
            <p:blipFill>
              <a:blip r:embed="rId5"/>
              <a:stretch>
                <a:fillRect/>
              </a:stretch>
            </p:blipFill>
            <p:spPr>
              <a:xfrm>
                <a:off x="5144040" y="2581560"/>
                <a:ext cx="6158520" cy="3853080"/>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s-ES">
                <a:solidFill>
                  <a:srgbClr val="FF0000"/>
                </a:solidFill>
              </a:rPr>
              <a:t>Deep Learning</a:t>
            </a:r>
            <a:endParaRPr/>
          </a:p>
        </p:txBody>
      </p:sp>
      <p:pic>
        <p:nvPicPr>
          <p:cNvPr id="96" name="Google Shape;96;p4" descr="What's the Difference Between AI, Machine Learning, and Deep Learning? |  Oracle Big Data Blog"/>
          <p:cNvPicPr preferRelativeResize="0"/>
          <p:nvPr/>
        </p:nvPicPr>
        <p:blipFill rotWithShape="1">
          <a:blip r:embed="rId3">
            <a:alphaModFix/>
          </a:blip>
          <a:srcRect l="7179" t="25693" r="7247" b="9028"/>
          <a:stretch/>
        </p:blipFill>
        <p:spPr>
          <a:xfrm>
            <a:off x="2270500" y="2255449"/>
            <a:ext cx="7328924" cy="3191625"/>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Entrada de lápiz 1">
                <a:extLst>
                  <a:ext uri="{FF2B5EF4-FFF2-40B4-BE49-F238E27FC236}">
                    <a16:creationId xmlns:a16="http://schemas.microsoft.com/office/drawing/2014/main" id="{EFAE7106-94F7-0896-FFBC-06BE3CCD040F}"/>
                  </a:ext>
                </a:extLst>
              </p14:cNvPr>
              <p14:cNvContentPartPr/>
              <p14:nvPr/>
            </p14:nvContentPartPr>
            <p14:xfrm>
              <a:off x="930960" y="275040"/>
              <a:ext cx="11069280" cy="6249600"/>
            </p14:xfrm>
          </p:contentPart>
        </mc:Choice>
        <mc:Fallback>
          <p:pic>
            <p:nvPicPr>
              <p:cNvPr id="2" name="Entrada de lápiz 1">
                <a:extLst>
                  <a:ext uri="{FF2B5EF4-FFF2-40B4-BE49-F238E27FC236}">
                    <a16:creationId xmlns:a16="http://schemas.microsoft.com/office/drawing/2014/main" id="{EFAE7106-94F7-0896-FFBC-06BE3CCD040F}"/>
                  </a:ext>
                </a:extLst>
              </p:cNvPr>
              <p:cNvPicPr/>
              <p:nvPr/>
            </p:nvPicPr>
            <p:blipFill>
              <a:blip r:embed="rId5"/>
              <a:stretch>
                <a:fillRect/>
              </a:stretch>
            </p:blipFill>
            <p:spPr>
              <a:xfrm>
                <a:off x="921600" y="265680"/>
                <a:ext cx="11088000" cy="6268320"/>
              </a:xfrm>
              <a:prstGeom prst="rect">
                <a:avLst/>
              </a:prstGeom>
            </p:spPr>
          </p:pic>
        </mc:Fallback>
      </mc:AlternateContent>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ga264c5d9f9_0_236"/>
          <p:cNvSpPr txBox="1">
            <a:spLocks noGrp="1"/>
          </p:cNvSpPr>
          <p:nvPr>
            <p:ph type="title"/>
          </p:nvPr>
        </p:nvSpPr>
        <p:spPr>
          <a:xfrm>
            <a:off x="525275" y="443350"/>
            <a:ext cx="10557000" cy="712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0000"/>
              </a:buClr>
              <a:buSzPts val="4400"/>
              <a:buFont typeface="Calibri"/>
              <a:buNone/>
            </a:pPr>
            <a:r>
              <a:rPr lang="es-ES">
                <a:solidFill>
                  <a:srgbClr val="FF0000"/>
                </a:solidFill>
              </a:rPr>
              <a:t>Componentes MLP</a:t>
            </a:r>
            <a:endParaRPr>
              <a:solidFill>
                <a:srgbClr val="FF0000"/>
              </a:solidFill>
            </a:endParaRPr>
          </a:p>
        </p:txBody>
      </p:sp>
      <p:sp>
        <p:nvSpPr>
          <p:cNvPr id="287" name="Google Shape;287;ga264c5d9f9_0_236"/>
          <p:cNvSpPr/>
          <p:nvPr/>
        </p:nvSpPr>
        <p:spPr>
          <a:xfrm>
            <a:off x="547025" y="1545375"/>
            <a:ext cx="10891800" cy="2585400"/>
          </a:xfrm>
          <a:prstGeom prst="rect">
            <a:avLst/>
          </a:prstGeom>
          <a:noFill/>
          <a:ln>
            <a:noFill/>
          </a:ln>
        </p:spPr>
        <p:txBody>
          <a:bodyPr spcFirstLastPara="1" wrap="square" lIns="91425" tIns="45700" rIns="91425" bIns="45700" anchor="t" anchorCtr="0">
            <a:noAutofit/>
          </a:bodyPr>
          <a:lstStyle/>
          <a:p>
            <a:pPr marL="457200" marR="0" lvl="0" indent="-330200" algn="l" rtl="0">
              <a:spcBef>
                <a:spcPts val="0"/>
              </a:spcBef>
              <a:spcAft>
                <a:spcPts val="0"/>
              </a:spcAft>
              <a:buClr>
                <a:schemeClr val="lt1"/>
              </a:buClr>
              <a:buSzPts val="1600"/>
              <a:buFont typeface="Calibri"/>
              <a:buAutoNum type="arabicPeriod"/>
            </a:pPr>
            <a:r>
              <a:rPr lang="es-ES" sz="1600" b="1">
                <a:solidFill>
                  <a:schemeClr val="lt1"/>
                </a:solidFill>
                <a:latin typeface="Calibri"/>
                <a:ea typeface="Calibri"/>
                <a:cs typeface="Calibri"/>
                <a:sym typeface="Calibri"/>
              </a:rPr>
              <a:t>Input layer</a:t>
            </a:r>
            <a:r>
              <a:rPr lang="es-ES" sz="1600">
                <a:solidFill>
                  <a:schemeClr val="lt1"/>
                </a:solidFill>
                <a:latin typeface="Calibri"/>
                <a:ea typeface="Calibri"/>
                <a:cs typeface="Calibri"/>
                <a:sym typeface="Calibri"/>
              </a:rPr>
              <a:t>: NO tienen capa de activación. Cada nodo de entrada es una feature.</a:t>
            </a:r>
            <a:endParaRPr sz="1600">
              <a:solidFill>
                <a:schemeClr val="lt1"/>
              </a:solidFill>
              <a:latin typeface="Calibri"/>
              <a:ea typeface="Calibri"/>
              <a:cs typeface="Calibri"/>
              <a:sym typeface="Calibri"/>
            </a:endParaRPr>
          </a:p>
          <a:p>
            <a:pPr marL="457200" marR="0" lvl="0" indent="-330200" algn="l" rtl="0">
              <a:spcBef>
                <a:spcPts val="0"/>
              </a:spcBef>
              <a:spcAft>
                <a:spcPts val="0"/>
              </a:spcAft>
              <a:buClr>
                <a:schemeClr val="lt1"/>
              </a:buClr>
              <a:buSzPts val="1600"/>
              <a:buFont typeface="Calibri"/>
              <a:buAutoNum type="arabicPeriod"/>
            </a:pPr>
            <a:r>
              <a:rPr lang="es-ES" sz="1600" b="1">
                <a:solidFill>
                  <a:schemeClr val="lt1"/>
                </a:solidFill>
                <a:latin typeface="Calibri"/>
                <a:ea typeface="Calibri"/>
                <a:cs typeface="Calibri"/>
                <a:sym typeface="Calibri"/>
              </a:rPr>
              <a:t>Hidden layers</a:t>
            </a:r>
            <a:r>
              <a:rPr lang="es-ES" sz="1600">
                <a:solidFill>
                  <a:schemeClr val="lt1"/>
                </a:solidFill>
                <a:latin typeface="Calibri"/>
                <a:ea typeface="Calibri"/>
                <a:cs typeface="Calibri"/>
                <a:sym typeface="Calibri"/>
              </a:rPr>
              <a:t>: capas intermedias. Puede ser una o varias. Tienen función de activación y término bias. Con una capa se suele llamar MLP y si tiene múltiples </a:t>
            </a:r>
            <a:r>
              <a:rPr lang="es-ES" sz="1600" b="1">
                <a:solidFill>
                  <a:schemeClr val="lt1"/>
                </a:solidFill>
                <a:latin typeface="Calibri"/>
                <a:ea typeface="Calibri"/>
                <a:cs typeface="Calibri"/>
                <a:sym typeface="Calibri"/>
              </a:rPr>
              <a:t>Deep Neural Network.</a:t>
            </a:r>
            <a:endParaRPr sz="1600">
              <a:solidFill>
                <a:schemeClr val="lt1"/>
              </a:solidFill>
              <a:latin typeface="Calibri"/>
              <a:ea typeface="Calibri"/>
              <a:cs typeface="Calibri"/>
              <a:sym typeface="Calibri"/>
            </a:endParaRPr>
          </a:p>
          <a:p>
            <a:pPr marL="457200" marR="0" lvl="0" indent="-330200" algn="l" rtl="0">
              <a:spcBef>
                <a:spcPts val="0"/>
              </a:spcBef>
              <a:spcAft>
                <a:spcPts val="0"/>
              </a:spcAft>
              <a:buClr>
                <a:schemeClr val="lt1"/>
              </a:buClr>
              <a:buSzPts val="1600"/>
              <a:buFont typeface="Calibri"/>
              <a:buAutoNum type="arabicPeriod"/>
            </a:pPr>
            <a:r>
              <a:rPr lang="es-ES" sz="1600" b="1">
                <a:solidFill>
                  <a:schemeClr val="lt1"/>
                </a:solidFill>
                <a:latin typeface="Calibri"/>
                <a:ea typeface="Calibri"/>
                <a:cs typeface="Calibri"/>
                <a:sym typeface="Calibri"/>
              </a:rPr>
              <a:t>Output layer</a:t>
            </a:r>
            <a:r>
              <a:rPr lang="es-ES" sz="1600">
                <a:solidFill>
                  <a:schemeClr val="lt1"/>
                </a:solidFill>
                <a:latin typeface="Calibri"/>
                <a:ea typeface="Calibri"/>
                <a:cs typeface="Calibri"/>
                <a:sym typeface="Calibri"/>
              </a:rPr>
              <a:t>: posibles salidas de una red neuronal.</a:t>
            </a:r>
            <a:endParaRPr sz="1600">
              <a:solidFill>
                <a:schemeClr val="lt1"/>
              </a:solidFill>
              <a:latin typeface="Calibri"/>
              <a:ea typeface="Calibri"/>
              <a:cs typeface="Calibri"/>
              <a:sym typeface="Calibri"/>
            </a:endParaRPr>
          </a:p>
          <a:p>
            <a:pPr marL="914400" marR="0" lvl="1" indent="-330200" algn="l" rtl="0">
              <a:spcBef>
                <a:spcPts val="0"/>
              </a:spcBef>
              <a:spcAft>
                <a:spcPts val="0"/>
              </a:spcAft>
              <a:buClr>
                <a:schemeClr val="lt1"/>
              </a:buClr>
              <a:buSzPts val="1600"/>
              <a:buFont typeface="Calibri"/>
              <a:buAutoNum type="alphaLcPeriod"/>
            </a:pPr>
            <a:r>
              <a:rPr lang="es-ES" sz="1600">
                <a:solidFill>
                  <a:schemeClr val="lt1"/>
                </a:solidFill>
                <a:latin typeface="Calibri"/>
                <a:ea typeface="Calibri"/>
                <a:cs typeface="Calibri"/>
                <a:sym typeface="Calibri"/>
              </a:rPr>
              <a:t>Una neurona: clasificación binaria o regresión</a:t>
            </a:r>
            <a:endParaRPr sz="1600">
              <a:solidFill>
                <a:schemeClr val="lt1"/>
              </a:solidFill>
              <a:latin typeface="Calibri"/>
              <a:ea typeface="Calibri"/>
              <a:cs typeface="Calibri"/>
              <a:sym typeface="Calibri"/>
            </a:endParaRPr>
          </a:p>
          <a:p>
            <a:pPr marL="914400" marR="0" lvl="1" indent="-330200" algn="l" rtl="0">
              <a:spcBef>
                <a:spcPts val="0"/>
              </a:spcBef>
              <a:spcAft>
                <a:spcPts val="0"/>
              </a:spcAft>
              <a:buClr>
                <a:schemeClr val="lt1"/>
              </a:buClr>
              <a:buSzPts val="1600"/>
              <a:buFont typeface="Calibri"/>
              <a:buAutoNum type="alphaLcPeriod"/>
            </a:pPr>
            <a:r>
              <a:rPr lang="es-ES" sz="1600">
                <a:solidFill>
                  <a:schemeClr val="lt1"/>
                </a:solidFill>
                <a:latin typeface="Calibri"/>
                <a:ea typeface="Calibri"/>
                <a:cs typeface="Calibri"/>
                <a:sym typeface="Calibri"/>
              </a:rPr>
              <a:t>Varias neuronas: clasificación multiclase. Tantas neuronas como clases.</a:t>
            </a:r>
            <a:endParaRPr sz="1600">
              <a:solidFill>
                <a:schemeClr val="lt1"/>
              </a:solidFill>
              <a:latin typeface="Calibri"/>
              <a:ea typeface="Calibri"/>
              <a:cs typeface="Calibri"/>
              <a:sym typeface="Calibri"/>
            </a:endParaRPr>
          </a:p>
        </p:txBody>
      </p:sp>
      <p:pic>
        <p:nvPicPr>
          <p:cNvPr id="288" name="Google Shape;288;ga264c5d9f9_0_236"/>
          <p:cNvPicPr preferRelativeResize="0"/>
          <p:nvPr/>
        </p:nvPicPr>
        <p:blipFill>
          <a:blip r:embed="rId3">
            <a:alphaModFix/>
          </a:blip>
          <a:stretch>
            <a:fillRect/>
          </a:stretch>
        </p:blipFill>
        <p:spPr>
          <a:xfrm>
            <a:off x="4063800" y="3353125"/>
            <a:ext cx="3724250" cy="2948375"/>
          </a:xfrm>
          <a:prstGeom prst="rect">
            <a:avLst/>
          </a:prstGeom>
          <a:noFill/>
          <a:ln>
            <a:noFill/>
          </a:ln>
        </p:spPr>
      </p:pic>
      <p:sp>
        <p:nvSpPr>
          <p:cNvPr id="289" name="Google Shape;289;ga264c5d9f9_0_236"/>
          <p:cNvSpPr/>
          <p:nvPr/>
        </p:nvSpPr>
        <p:spPr>
          <a:xfrm>
            <a:off x="2633675" y="5771500"/>
            <a:ext cx="7240500" cy="486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ES"/>
              <a:t>Forward Propagation</a:t>
            </a:r>
            <a:endParaRPr/>
          </a:p>
        </p:txBody>
      </p:sp>
      <mc:AlternateContent xmlns:mc="http://schemas.openxmlformats.org/markup-compatibility/2006">
        <mc:Choice xmlns:p14="http://schemas.microsoft.com/office/powerpoint/2010/main" Requires="p14">
          <p:contentPart p14:bwMode="auto" r:id="rId4">
            <p14:nvContentPartPr>
              <p14:cNvPr id="2" name="Entrada de lápiz 1">
                <a:extLst>
                  <a:ext uri="{FF2B5EF4-FFF2-40B4-BE49-F238E27FC236}">
                    <a16:creationId xmlns:a16="http://schemas.microsoft.com/office/drawing/2014/main" id="{5518EA44-2177-91C7-582E-E70D8F26D765}"/>
                  </a:ext>
                </a:extLst>
              </p14:cNvPr>
              <p14:cNvContentPartPr/>
              <p14:nvPr/>
            </p14:nvContentPartPr>
            <p14:xfrm>
              <a:off x="4042440" y="3600"/>
              <a:ext cx="7476840" cy="4961520"/>
            </p14:xfrm>
          </p:contentPart>
        </mc:Choice>
        <mc:Fallback>
          <p:pic>
            <p:nvPicPr>
              <p:cNvPr id="2" name="Entrada de lápiz 1">
                <a:extLst>
                  <a:ext uri="{FF2B5EF4-FFF2-40B4-BE49-F238E27FC236}">
                    <a16:creationId xmlns:a16="http://schemas.microsoft.com/office/drawing/2014/main" id="{5518EA44-2177-91C7-582E-E70D8F26D765}"/>
                  </a:ext>
                </a:extLst>
              </p:cNvPr>
              <p:cNvPicPr/>
              <p:nvPr/>
            </p:nvPicPr>
            <p:blipFill>
              <a:blip r:embed="rId5"/>
              <a:stretch>
                <a:fillRect/>
              </a:stretch>
            </p:blipFill>
            <p:spPr>
              <a:xfrm>
                <a:off x="4033080" y="-5760"/>
                <a:ext cx="7495560" cy="4980240"/>
              </a:xfrm>
              <a:prstGeom prst="rect">
                <a:avLst/>
              </a:prstGeom>
            </p:spPr>
          </p:pic>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ga264c5d9f9_0_224"/>
          <p:cNvSpPr txBox="1"/>
          <p:nvPr/>
        </p:nvSpPr>
        <p:spPr>
          <a:xfrm>
            <a:off x="521433" y="462780"/>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es-ES" sz="2800">
                <a:solidFill>
                  <a:srgbClr val="FFFFFF"/>
                </a:solidFill>
                <a:latin typeface="Calibri"/>
                <a:ea typeface="Calibri"/>
                <a:cs typeface="Calibri"/>
                <a:sym typeface="Calibri"/>
              </a:rPr>
              <a:t>Deep Learning, Artificial Neural Network, Perceptron, MultiLayer Perceptron...</a:t>
            </a:r>
            <a:br>
              <a:rPr lang="es-ES" sz="4400">
                <a:solidFill>
                  <a:srgbClr val="FFFFFF"/>
                </a:solidFill>
                <a:latin typeface="Calibri"/>
                <a:ea typeface="Calibri"/>
                <a:cs typeface="Calibri"/>
                <a:sym typeface="Calibri"/>
              </a:rPr>
            </a:br>
            <a:r>
              <a:rPr lang="es-ES" sz="4400">
                <a:solidFill>
                  <a:srgbClr val="FFFFFF"/>
                </a:solidFill>
                <a:latin typeface="Calibri"/>
                <a:ea typeface="Calibri"/>
                <a:cs typeface="Calibri"/>
                <a:sym typeface="Calibri"/>
              </a:rPr>
              <a:t>¿Quién es quién?</a:t>
            </a:r>
            <a:endParaRPr sz="4400">
              <a:solidFill>
                <a:srgbClr val="FFFFFF"/>
              </a:solidFill>
              <a:latin typeface="Calibri"/>
              <a:ea typeface="Calibri"/>
              <a:cs typeface="Calibri"/>
              <a:sym typeface="Calibri"/>
            </a:endParaRPr>
          </a:p>
        </p:txBody>
      </p:sp>
      <p:pic>
        <p:nvPicPr>
          <p:cNvPr id="296" name="Google Shape;296;ga264c5d9f9_0_224" descr="Cómo ganar casi siempre al 'Guess who?' según las matemáticas"/>
          <p:cNvPicPr preferRelativeResize="0"/>
          <p:nvPr/>
        </p:nvPicPr>
        <p:blipFill rotWithShape="1">
          <a:blip r:embed="rId3">
            <a:alphaModFix/>
          </a:blip>
          <a:srcRect/>
          <a:stretch/>
        </p:blipFill>
        <p:spPr>
          <a:xfrm>
            <a:off x="2889189" y="2012469"/>
            <a:ext cx="5780087" cy="4057545"/>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Entrada de lápiz 1">
                <a:extLst>
                  <a:ext uri="{FF2B5EF4-FFF2-40B4-BE49-F238E27FC236}">
                    <a16:creationId xmlns:a16="http://schemas.microsoft.com/office/drawing/2014/main" id="{DA3121D0-86E3-4FC6-1084-59775AA72002}"/>
                  </a:ext>
                </a:extLst>
              </p14:cNvPr>
              <p14:cNvContentPartPr/>
              <p14:nvPr/>
            </p14:nvContentPartPr>
            <p14:xfrm>
              <a:off x="595080" y="56160"/>
              <a:ext cx="11572920" cy="6765840"/>
            </p14:xfrm>
          </p:contentPart>
        </mc:Choice>
        <mc:Fallback>
          <p:pic>
            <p:nvPicPr>
              <p:cNvPr id="2" name="Entrada de lápiz 1">
                <a:extLst>
                  <a:ext uri="{FF2B5EF4-FFF2-40B4-BE49-F238E27FC236}">
                    <a16:creationId xmlns:a16="http://schemas.microsoft.com/office/drawing/2014/main" id="{DA3121D0-86E3-4FC6-1084-59775AA72002}"/>
                  </a:ext>
                </a:extLst>
              </p:cNvPr>
              <p:cNvPicPr/>
              <p:nvPr/>
            </p:nvPicPr>
            <p:blipFill>
              <a:blip r:embed="rId5"/>
              <a:stretch>
                <a:fillRect/>
              </a:stretch>
            </p:blipFill>
            <p:spPr>
              <a:xfrm>
                <a:off x="585720" y="46800"/>
                <a:ext cx="11591640" cy="6784560"/>
              </a:xfrm>
              <a:prstGeom prst="rect">
                <a:avLst/>
              </a:prstGeom>
            </p:spPr>
          </p:pic>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ga264c5d9f9_0_217"/>
          <p:cNvSpPr txBox="1">
            <a:spLocks noGrp="1"/>
          </p:cNvSpPr>
          <p:nvPr>
            <p:ph type="title"/>
          </p:nvPr>
        </p:nvSpPr>
        <p:spPr>
          <a:xfrm>
            <a:off x="525275" y="443350"/>
            <a:ext cx="10557000" cy="712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0000"/>
              </a:buClr>
              <a:buSzPts val="4400"/>
              <a:buFont typeface="Calibri"/>
              <a:buNone/>
            </a:pPr>
            <a:r>
              <a:rPr lang="es-ES">
                <a:solidFill>
                  <a:srgbClr val="FF0000"/>
                </a:solidFill>
              </a:rPr>
              <a:t>Algunos conceptos</a:t>
            </a:r>
            <a:endParaRPr>
              <a:solidFill>
                <a:srgbClr val="FF0000"/>
              </a:solidFill>
            </a:endParaRPr>
          </a:p>
        </p:txBody>
      </p:sp>
      <p:sp>
        <p:nvSpPr>
          <p:cNvPr id="303" name="Google Shape;303;ga264c5d9f9_0_217"/>
          <p:cNvSpPr/>
          <p:nvPr/>
        </p:nvSpPr>
        <p:spPr>
          <a:xfrm>
            <a:off x="547025" y="1545375"/>
            <a:ext cx="10891800" cy="4599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500" b="1">
                <a:solidFill>
                  <a:schemeClr val="lt1"/>
                </a:solidFill>
                <a:latin typeface="Calibri"/>
                <a:ea typeface="Calibri"/>
                <a:cs typeface="Calibri"/>
                <a:sym typeface="Calibri"/>
              </a:rPr>
              <a:t>Neurona artificial</a:t>
            </a:r>
            <a:endParaRPr sz="1500" b="1">
              <a:solidFill>
                <a:schemeClr val="lt1"/>
              </a:solidFill>
              <a:latin typeface="Calibri"/>
              <a:ea typeface="Calibri"/>
              <a:cs typeface="Calibri"/>
              <a:sym typeface="Calibri"/>
            </a:endParaRPr>
          </a:p>
          <a:p>
            <a:pPr marL="0" marR="0" lvl="0" indent="0" algn="l" rtl="0">
              <a:spcBef>
                <a:spcPts val="0"/>
              </a:spcBef>
              <a:spcAft>
                <a:spcPts val="0"/>
              </a:spcAft>
              <a:buNone/>
            </a:pPr>
            <a:r>
              <a:rPr lang="es-ES" sz="1300">
                <a:solidFill>
                  <a:schemeClr val="lt1"/>
                </a:solidFill>
                <a:latin typeface="Calibri"/>
                <a:ea typeface="Calibri"/>
                <a:cs typeface="Calibri"/>
                <a:sym typeface="Calibri"/>
              </a:rPr>
              <a:t>Unidad lógica inspirada en el comportamiento de las neuronas cerebrales. Permite resolver problemas sencillos como una puerta lógica AND u OR.</a:t>
            </a:r>
            <a:endParaRPr sz="1300">
              <a:solidFill>
                <a:schemeClr val="lt1"/>
              </a:solidFill>
              <a:latin typeface="Calibri"/>
              <a:ea typeface="Calibri"/>
              <a:cs typeface="Calibri"/>
              <a:sym typeface="Calibri"/>
            </a:endParaRPr>
          </a:p>
          <a:p>
            <a:pPr marL="0" marR="0" lvl="0" indent="0" algn="l" rtl="0">
              <a:spcBef>
                <a:spcPts val="0"/>
              </a:spcBef>
              <a:spcAft>
                <a:spcPts val="0"/>
              </a:spcAft>
              <a:buNone/>
            </a:pPr>
            <a:endParaRPr sz="1300">
              <a:solidFill>
                <a:schemeClr val="lt1"/>
              </a:solidFill>
              <a:latin typeface="Calibri"/>
              <a:ea typeface="Calibri"/>
              <a:cs typeface="Calibri"/>
              <a:sym typeface="Calibri"/>
            </a:endParaRPr>
          </a:p>
          <a:p>
            <a:pPr marL="0" marR="0" lvl="0" indent="0" algn="l" rtl="0">
              <a:spcBef>
                <a:spcPts val="0"/>
              </a:spcBef>
              <a:spcAft>
                <a:spcPts val="0"/>
              </a:spcAft>
              <a:buNone/>
            </a:pPr>
            <a:r>
              <a:rPr lang="es-ES" sz="1500" b="1">
                <a:solidFill>
                  <a:schemeClr val="lt1"/>
                </a:solidFill>
                <a:latin typeface="Calibri"/>
                <a:ea typeface="Calibri"/>
                <a:cs typeface="Calibri"/>
                <a:sym typeface="Calibri"/>
              </a:rPr>
              <a:t>ANN - Red Neuronal Artificial</a:t>
            </a:r>
            <a:endParaRPr sz="1500" b="1">
              <a:solidFill>
                <a:schemeClr val="lt1"/>
              </a:solidFill>
              <a:latin typeface="Calibri"/>
              <a:ea typeface="Calibri"/>
              <a:cs typeface="Calibri"/>
              <a:sym typeface="Calibri"/>
            </a:endParaRPr>
          </a:p>
          <a:p>
            <a:pPr marL="0" marR="0" lvl="0" indent="0" algn="l" rtl="0">
              <a:spcBef>
                <a:spcPts val="0"/>
              </a:spcBef>
              <a:spcAft>
                <a:spcPts val="0"/>
              </a:spcAft>
              <a:buNone/>
            </a:pPr>
            <a:r>
              <a:rPr lang="es-ES" sz="1300">
                <a:solidFill>
                  <a:schemeClr val="lt1"/>
                </a:solidFill>
                <a:latin typeface="Calibri"/>
                <a:ea typeface="Calibri"/>
                <a:cs typeface="Calibri"/>
                <a:sym typeface="Calibri"/>
              </a:rPr>
              <a:t>Modelo matemático que simula la forma en que el cerebro responde a estímulos. Está compuesta de una o más neuronas artificiales. Se utiliza en problemas de clasificación o regresión. Un diagrama de red define las relaciones entre las señales de entrada (x) y salida (y).</a:t>
            </a:r>
            <a:endParaRPr sz="1300">
              <a:solidFill>
                <a:schemeClr val="lt1"/>
              </a:solidFill>
              <a:latin typeface="Calibri"/>
              <a:ea typeface="Calibri"/>
              <a:cs typeface="Calibri"/>
              <a:sym typeface="Calibri"/>
            </a:endParaRPr>
          </a:p>
          <a:p>
            <a:pPr marL="0" marR="0" lvl="0" indent="0" algn="l" rtl="0">
              <a:spcBef>
                <a:spcPts val="0"/>
              </a:spcBef>
              <a:spcAft>
                <a:spcPts val="0"/>
              </a:spcAft>
              <a:buNone/>
            </a:pPr>
            <a:endParaRPr sz="1300">
              <a:solidFill>
                <a:schemeClr val="lt1"/>
              </a:solidFill>
              <a:latin typeface="Calibri"/>
              <a:ea typeface="Calibri"/>
              <a:cs typeface="Calibri"/>
              <a:sym typeface="Calibri"/>
            </a:endParaRPr>
          </a:p>
          <a:p>
            <a:pPr marL="0" lvl="0" indent="0" algn="l" rtl="0">
              <a:spcBef>
                <a:spcPts val="0"/>
              </a:spcBef>
              <a:spcAft>
                <a:spcPts val="0"/>
              </a:spcAft>
              <a:buNone/>
            </a:pPr>
            <a:r>
              <a:rPr lang="es-ES" sz="1500" b="1">
                <a:solidFill>
                  <a:schemeClr val="lt1"/>
                </a:solidFill>
                <a:latin typeface="Calibri"/>
                <a:ea typeface="Calibri"/>
                <a:cs typeface="Calibri"/>
                <a:sym typeface="Calibri"/>
              </a:rPr>
              <a:t>Perceptrón</a:t>
            </a:r>
            <a:endParaRPr sz="1500" b="1">
              <a:solidFill>
                <a:schemeClr val="lt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s-ES" sz="1300">
                <a:solidFill>
                  <a:schemeClr val="lt1"/>
                </a:solidFill>
                <a:latin typeface="Calibri"/>
                <a:ea typeface="Calibri"/>
                <a:cs typeface="Calibri"/>
                <a:sym typeface="Calibri"/>
              </a:rPr>
              <a:t>La red neuronal artificial más simple. Emplea una neurona artificial para resolver problemas de clasificación y regresión. El perceptrón entrena con los datos de entrada como cualquier algoritmo de machine learning, intentando minimizar sus errores.</a:t>
            </a:r>
            <a:endParaRPr sz="1300">
              <a:solidFill>
                <a:schemeClr val="lt1"/>
              </a:solidFill>
              <a:latin typeface="Calibri"/>
              <a:ea typeface="Calibri"/>
              <a:cs typeface="Calibri"/>
              <a:sym typeface="Calibri"/>
            </a:endParaRPr>
          </a:p>
          <a:p>
            <a:pPr marL="0" marR="0" lvl="0" indent="0" algn="l" rtl="0">
              <a:spcBef>
                <a:spcPts val="0"/>
              </a:spcBef>
              <a:spcAft>
                <a:spcPts val="0"/>
              </a:spcAft>
              <a:buNone/>
            </a:pPr>
            <a:endParaRPr sz="1300">
              <a:solidFill>
                <a:schemeClr val="lt1"/>
              </a:solidFill>
              <a:latin typeface="Calibri"/>
              <a:ea typeface="Calibri"/>
              <a:cs typeface="Calibri"/>
              <a:sym typeface="Calibri"/>
            </a:endParaRPr>
          </a:p>
          <a:p>
            <a:pPr marL="0" marR="0" lvl="0" indent="0" algn="l" rtl="0">
              <a:spcBef>
                <a:spcPts val="0"/>
              </a:spcBef>
              <a:spcAft>
                <a:spcPts val="0"/>
              </a:spcAft>
              <a:buNone/>
            </a:pPr>
            <a:r>
              <a:rPr lang="es-ES" sz="1500" b="1">
                <a:solidFill>
                  <a:schemeClr val="lt1"/>
                </a:solidFill>
                <a:latin typeface="Calibri"/>
                <a:ea typeface="Calibri"/>
                <a:cs typeface="Calibri"/>
                <a:sym typeface="Calibri"/>
              </a:rPr>
              <a:t>MLP - MultiLayer Perceptron</a:t>
            </a:r>
            <a:endParaRPr sz="1500" b="1">
              <a:solidFill>
                <a:schemeClr val="lt1"/>
              </a:solidFill>
              <a:latin typeface="Calibri"/>
              <a:ea typeface="Calibri"/>
              <a:cs typeface="Calibri"/>
              <a:sym typeface="Calibri"/>
            </a:endParaRPr>
          </a:p>
          <a:p>
            <a:pPr marL="0" marR="0" lvl="0" indent="0" algn="l" rtl="0">
              <a:spcBef>
                <a:spcPts val="0"/>
              </a:spcBef>
              <a:spcAft>
                <a:spcPts val="0"/>
              </a:spcAft>
              <a:buNone/>
            </a:pPr>
            <a:r>
              <a:rPr lang="es-ES" sz="1300">
                <a:solidFill>
                  <a:schemeClr val="lt1"/>
                </a:solidFill>
                <a:latin typeface="Calibri"/>
                <a:ea typeface="Calibri"/>
                <a:cs typeface="Calibri"/>
                <a:sym typeface="Calibri"/>
              </a:rPr>
              <a:t>Se trata de una ANN compuesta por varias neuronas, pero en este caso se distribuyen en capas. Tiene una input layer, varias hidden layers y una output layer. Se suele denominar MLP a las redes neuronales con una sola hidden layer. También se les llama Shallow Neural Network.</a:t>
            </a:r>
            <a:endParaRPr sz="1300">
              <a:solidFill>
                <a:schemeClr val="lt1"/>
              </a:solidFill>
              <a:latin typeface="Calibri"/>
              <a:ea typeface="Calibri"/>
              <a:cs typeface="Calibri"/>
              <a:sym typeface="Calibri"/>
            </a:endParaRPr>
          </a:p>
          <a:p>
            <a:pPr marL="0" marR="0" lvl="0" indent="0" algn="l" rtl="0">
              <a:spcBef>
                <a:spcPts val="0"/>
              </a:spcBef>
              <a:spcAft>
                <a:spcPts val="0"/>
              </a:spcAft>
              <a:buNone/>
            </a:pPr>
            <a:endParaRPr sz="1300">
              <a:solidFill>
                <a:schemeClr val="lt1"/>
              </a:solidFill>
              <a:latin typeface="Calibri"/>
              <a:ea typeface="Calibri"/>
              <a:cs typeface="Calibri"/>
              <a:sym typeface="Calibri"/>
            </a:endParaRPr>
          </a:p>
          <a:p>
            <a:pPr marL="0" marR="0" lvl="0" indent="0" algn="l" rtl="0">
              <a:spcBef>
                <a:spcPts val="0"/>
              </a:spcBef>
              <a:spcAft>
                <a:spcPts val="0"/>
              </a:spcAft>
              <a:buNone/>
            </a:pPr>
            <a:r>
              <a:rPr lang="es-ES" sz="1500" b="1">
                <a:solidFill>
                  <a:schemeClr val="lt1"/>
                </a:solidFill>
                <a:latin typeface="Calibri"/>
                <a:ea typeface="Calibri"/>
                <a:cs typeface="Calibri"/>
                <a:sym typeface="Calibri"/>
              </a:rPr>
              <a:t>Deep Neural Network</a:t>
            </a:r>
            <a:endParaRPr sz="1500" b="1">
              <a:solidFill>
                <a:schemeClr val="lt1"/>
              </a:solidFill>
              <a:latin typeface="Calibri"/>
              <a:ea typeface="Calibri"/>
              <a:cs typeface="Calibri"/>
              <a:sym typeface="Calibri"/>
            </a:endParaRPr>
          </a:p>
          <a:p>
            <a:pPr marL="0" marR="0" lvl="0" indent="0" algn="l" rtl="0">
              <a:spcBef>
                <a:spcPts val="0"/>
              </a:spcBef>
              <a:spcAft>
                <a:spcPts val="0"/>
              </a:spcAft>
              <a:buNone/>
            </a:pPr>
            <a:r>
              <a:rPr lang="es-ES" sz="1300">
                <a:solidFill>
                  <a:schemeClr val="lt1"/>
                </a:solidFill>
                <a:latin typeface="Calibri"/>
                <a:ea typeface="Calibri"/>
                <a:cs typeface="Calibri"/>
                <a:sym typeface="Calibri"/>
              </a:rPr>
              <a:t>Las redes con una única hidden layer se suelen denominar MLP, mientras que las que tienen varias hidden layers son Deep Neural networks.</a:t>
            </a:r>
            <a:endParaRPr sz="1300">
              <a:solidFill>
                <a:schemeClr val="lt1"/>
              </a:solidFill>
              <a:latin typeface="Calibri"/>
              <a:ea typeface="Calibri"/>
              <a:cs typeface="Calibri"/>
              <a:sym typeface="Calibri"/>
            </a:endParaRPr>
          </a:p>
          <a:p>
            <a:pPr marL="0" marR="0" lvl="0" indent="0" algn="l" rtl="0">
              <a:spcBef>
                <a:spcPts val="0"/>
              </a:spcBef>
              <a:spcAft>
                <a:spcPts val="0"/>
              </a:spcAft>
              <a:buNone/>
            </a:pPr>
            <a:endParaRPr sz="1300">
              <a:solidFill>
                <a:schemeClr val="lt1"/>
              </a:solidFill>
              <a:latin typeface="Calibri"/>
              <a:ea typeface="Calibri"/>
              <a:cs typeface="Calibri"/>
              <a:sym typeface="Calibri"/>
            </a:endParaRPr>
          </a:p>
          <a:p>
            <a:pPr marL="0" lvl="0" indent="0" algn="l" rtl="0">
              <a:spcBef>
                <a:spcPts val="0"/>
              </a:spcBef>
              <a:spcAft>
                <a:spcPts val="0"/>
              </a:spcAft>
              <a:buNone/>
            </a:pPr>
            <a:r>
              <a:rPr lang="es-ES" sz="1500" b="1">
                <a:solidFill>
                  <a:schemeClr val="lt1"/>
                </a:solidFill>
                <a:latin typeface="Calibri"/>
                <a:ea typeface="Calibri"/>
                <a:cs typeface="Calibri"/>
                <a:sym typeface="Calibri"/>
              </a:rPr>
              <a:t>Deep Learning</a:t>
            </a:r>
            <a:endParaRPr sz="1500" b="1">
              <a:solidFill>
                <a:schemeClr val="lt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s-ES" sz="1300">
                <a:solidFill>
                  <a:schemeClr val="lt1"/>
                </a:solidFill>
                <a:latin typeface="Calibri"/>
                <a:ea typeface="Calibri"/>
                <a:cs typeface="Calibri"/>
                <a:sym typeface="Calibri"/>
              </a:rPr>
              <a:t>Algoritmos de machine learning que utilizan redes neuronales para aprender patrones en los datos y resolver problemas complejos como tratamiento de imágenes o de sonido.</a:t>
            </a:r>
            <a:endParaRPr sz="1300">
              <a:solidFill>
                <a:schemeClr val="lt1"/>
              </a:solidFill>
              <a:latin typeface="Calibri"/>
              <a:ea typeface="Calibri"/>
              <a:cs typeface="Calibri"/>
              <a:sym typeface="Calibri"/>
            </a:endParaRPr>
          </a:p>
        </p:txBody>
      </p:sp>
      <mc:AlternateContent xmlns:mc="http://schemas.openxmlformats.org/markup-compatibility/2006">
        <mc:Choice xmlns:p14="http://schemas.microsoft.com/office/powerpoint/2010/main" Requires="p14">
          <p:contentPart p14:bwMode="auto" r:id="rId3">
            <p14:nvContentPartPr>
              <p14:cNvPr id="2" name="Entrada de lápiz 1">
                <a:extLst>
                  <a:ext uri="{FF2B5EF4-FFF2-40B4-BE49-F238E27FC236}">
                    <a16:creationId xmlns:a16="http://schemas.microsoft.com/office/drawing/2014/main" id="{D5E08105-DE4B-2DC0-94B4-60E1D8DC1D8C}"/>
                  </a:ext>
                </a:extLst>
              </p14:cNvPr>
              <p14:cNvContentPartPr/>
              <p14:nvPr/>
            </p14:nvContentPartPr>
            <p14:xfrm>
              <a:off x="7389720" y="502200"/>
              <a:ext cx="1967760" cy="1036440"/>
            </p14:xfrm>
          </p:contentPart>
        </mc:Choice>
        <mc:Fallback>
          <p:pic>
            <p:nvPicPr>
              <p:cNvPr id="2" name="Entrada de lápiz 1">
                <a:extLst>
                  <a:ext uri="{FF2B5EF4-FFF2-40B4-BE49-F238E27FC236}">
                    <a16:creationId xmlns:a16="http://schemas.microsoft.com/office/drawing/2014/main" id="{D5E08105-DE4B-2DC0-94B4-60E1D8DC1D8C}"/>
                  </a:ext>
                </a:extLst>
              </p:cNvPr>
              <p:cNvPicPr/>
              <p:nvPr/>
            </p:nvPicPr>
            <p:blipFill>
              <a:blip r:embed="rId4"/>
              <a:stretch>
                <a:fillRect/>
              </a:stretch>
            </p:blipFill>
            <p:spPr>
              <a:xfrm>
                <a:off x="7380360" y="492840"/>
                <a:ext cx="1986480" cy="1055160"/>
              </a:xfrm>
              <a:prstGeom prst="rect">
                <a:avLst/>
              </a:prstGeom>
            </p:spPr>
          </p:pic>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ga264c5d9f9_0_253"/>
          <p:cNvSpPr/>
          <p:nvPr/>
        </p:nvSpPr>
        <p:spPr>
          <a:xfrm>
            <a:off x="547025" y="1545375"/>
            <a:ext cx="10891800" cy="14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300">
                <a:solidFill>
                  <a:schemeClr val="lt1"/>
                </a:solidFill>
                <a:latin typeface="Calibri"/>
                <a:ea typeface="Calibri"/>
                <a:cs typeface="Calibri"/>
                <a:sym typeface="Calibri"/>
              </a:rPr>
              <a:t>Hasta ahora hemos usado la </a:t>
            </a:r>
            <a:r>
              <a:rPr lang="es-ES" sz="1300" i="1">
                <a:solidFill>
                  <a:schemeClr val="lt1"/>
                </a:solidFill>
                <a:latin typeface="Calibri"/>
                <a:ea typeface="Calibri"/>
                <a:cs typeface="Calibri"/>
                <a:sym typeface="Calibri"/>
              </a:rPr>
              <a:t>step function</a:t>
            </a:r>
            <a:r>
              <a:rPr lang="es-ES" sz="1300">
                <a:solidFill>
                  <a:schemeClr val="lt1"/>
                </a:solidFill>
                <a:latin typeface="Calibri"/>
                <a:ea typeface="Calibri"/>
                <a:cs typeface="Calibri"/>
                <a:sym typeface="Calibri"/>
              </a:rPr>
              <a:t> como función de activación, pero existen otras que permiten obtener un resultado contínuo. Permite a la red neuronal aprender patrones no lineares y adaptarse a problemas más complejos.</a:t>
            </a:r>
            <a:endParaRPr sz="1300">
              <a:solidFill>
                <a:schemeClr val="lt1"/>
              </a:solidFill>
              <a:latin typeface="Calibri"/>
              <a:ea typeface="Calibri"/>
              <a:cs typeface="Calibri"/>
              <a:sym typeface="Calibri"/>
            </a:endParaRPr>
          </a:p>
          <a:p>
            <a:pPr marL="0" marR="0" lvl="0" indent="0" algn="l" rtl="0">
              <a:spcBef>
                <a:spcPts val="0"/>
              </a:spcBef>
              <a:spcAft>
                <a:spcPts val="0"/>
              </a:spcAft>
              <a:buNone/>
            </a:pPr>
            <a:endParaRPr sz="1300">
              <a:solidFill>
                <a:schemeClr val="lt1"/>
              </a:solidFill>
              <a:latin typeface="Calibri"/>
              <a:ea typeface="Calibri"/>
              <a:cs typeface="Calibri"/>
              <a:sym typeface="Calibri"/>
            </a:endParaRPr>
          </a:p>
          <a:p>
            <a:pPr marL="0" marR="0" lvl="0" indent="0" algn="l" rtl="0">
              <a:spcBef>
                <a:spcPts val="0"/>
              </a:spcBef>
              <a:spcAft>
                <a:spcPts val="0"/>
              </a:spcAft>
              <a:buNone/>
            </a:pPr>
            <a:r>
              <a:rPr lang="es-ES" sz="1300">
                <a:solidFill>
                  <a:schemeClr val="lt1"/>
                </a:solidFill>
                <a:latin typeface="Calibri"/>
                <a:ea typeface="Calibri"/>
                <a:cs typeface="Calibri"/>
                <a:sym typeface="Calibri"/>
              </a:rPr>
              <a:t>Dado que la </a:t>
            </a:r>
            <a:r>
              <a:rPr lang="es-ES" sz="1300" i="1">
                <a:solidFill>
                  <a:schemeClr val="lt1"/>
                </a:solidFill>
                <a:latin typeface="Calibri"/>
                <a:ea typeface="Calibri"/>
                <a:cs typeface="Calibri"/>
                <a:sym typeface="Calibri"/>
              </a:rPr>
              <a:t>step function</a:t>
            </a:r>
            <a:r>
              <a:rPr lang="es-ES" sz="1300">
                <a:solidFill>
                  <a:schemeClr val="lt1"/>
                </a:solidFill>
                <a:latin typeface="Calibri"/>
                <a:ea typeface="Calibri"/>
                <a:cs typeface="Calibri"/>
                <a:sym typeface="Calibri"/>
              </a:rPr>
              <a:t> no es derivable, hay que acudir a otras funciones de activación para poder recurrir en el entrenamiento a métodos como Gradient Descent.</a:t>
            </a:r>
            <a:endParaRPr sz="1300">
              <a:solidFill>
                <a:schemeClr val="lt1"/>
              </a:solidFill>
              <a:latin typeface="Calibri"/>
              <a:ea typeface="Calibri"/>
              <a:cs typeface="Calibri"/>
              <a:sym typeface="Calibri"/>
            </a:endParaRPr>
          </a:p>
          <a:p>
            <a:pPr marL="0" marR="0" lvl="0" indent="0" algn="l" rtl="0">
              <a:spcBef>
                <a:spcPts val="0"/>
              </a:spcBef>
              <a:spcAft>
                <a:spcPts val="0"/>
              </a:spcAft>
              <a:buNone/>
            </a:pPr>
            <a:endParaRPr sz="1300">
              <a:solidFill>
                <a:schemeClr val="lt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s-ES" sz="1300">
                <a:solidFill>
                  <a:schemeClr val="lt1"/>
                </a:solidFill>
                <a:latin typeface="Calibri"/>
                <a:ea typeface="Calibri"/>
                <a:cs typeface="Calibri"/>
                <a:sym typeface="Calibri"/>
              </a:rPr>
              <a:t>La que más se suele utilizar es la ReLu (Rectified linear), a pesar de no ser derivable en 0. Computacionalmente es eficiente</a:t>
            </a:r>
            <a:endParaRPr sz="1300">
              <a:solidFill>
                <a:schemeClr val="lt1"/>
              </a:solidFill>
              <a:latin typeface="Calibri"/>
              <a:ea typeface="Calibri"/>
              <a:cs typeface="Calibri"/>
              <a:sym typeface="Calibri"/>
            </a:endParaRPr>
          </a:p>
          <a:p>
            <a:pPr marL="0" lvl="0" indent="0" algn="l" rtl="0">
              <a:spcBef>
                <a:spcPts val="0"/>
              </a:spcBef>
              <a:spcAft>
                <a:spcPts val="0"/>
              </a:spcAft>
              <a:buNone/>
            </a:pPr>
            <a:endParaRPr sz="1300">
              <a:solidFill>
                <a:schemeClr val="lt1"/>
              </a:solidFill>
              <a:latin typeface="Calibri"/>
              <a:ea typeface="Calibri"/>
              <a:cs typeface="Calibri"/>
              <a:sym typeface="Calibri"/>
            </a:endParaRPr>
          </a:p>
        </p:txBody>
      </p:sp>
      <p:sp>
        <p:nvSpPr>
          <p:cNvPr id="310" name="Google Shape;310;ga264c5d9f9_0_253"/>
          <p:cNvSpPr txBox="1">
            <a:spLocks noGrp="1"/>
          </p:cNvSpPr>
          <p:nvPr>
            <p:ph type="title"/>
          </p:nvPr>
        </p:nvSpPr>
        <p:spPr>
          <a:xfrm>
            <a:off x="525275" y="443350"/>
            <a:ext cx="10557000" cy="712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0000"/>
              </a:buClr>
              <a:buSzPts val="4400"/>
              <a:buFont typeface="Calibri"/>
              <a:buNone/>
            </a:pPr>
            <a:r>
              <a:rPr lang="es-ES">
                <a:solidFill>
                  <a:srgbClr val="FF0000"/>
                </a:solidFill>
              </a:rPr>
              <a:t>Funciones de activación</a:t>
            </a:r>
            <a:endParaRPr>
              <a:solidFill>
                <a:srgbClr val="FF0000"/>
              </a:solidFill>
            </a:endParaRPr>
          </a:p>
        </p:txBody>
      </p:sp>
      <p:pic>
        <p:nvPicPr>
          <p:cNvPr id="311" name="Google Shape;311;ga264c5d9f9_0_253"/>
          <p:cNvPicPr preferRelativeResize="0"/>
          <p:nvPr/>
        </p:nvPicPr>
        <p:blipFill>
          <a:blip r:embed="rId3">
            <a:alphaModFix/>
          </a:blip>
          <a:stretch>
            <a:fillRect/>
          </a:stretch>
        </p:blipFill>
        <p:spPr>
          <a:xfrm>
            <a:off x="5554200" y="3389625"/>
            <a:ext cx="5578425" cy="2803150"/>
          </a:xfrm>
          <a:prstGeom prst="rect">
            <a:avLst/>
          </a:prstGeom>
          <a:noFill/>
          <a:ln>
            <a:noFill/>
          </a:ln>
        </p:spPr>
      </p:pic>
      <p:pic>
        <p:nvPicPr>
          <p:cNvPr id="312" name="Google Shape;312;ga264c5d9f9_0_253"/>
          <p:cNvPicPr preferRelativeResize="0"/>
          <p:nvPr/>
        </p:nvPicPr>
        <p:blipFill>
          <a:blip r:embed="rId4">
            <a:alphaModFix/>
          </a:blip>
          <a:stretch>
            <a:fillRect/>
          </a:stretch>
        </p:blipFill>
        <p:spPr>
          <a:xfrm>
            <a:off x="642644" y="4031139"/>
            <a:ext cx="4512001" cy="1327362"/>
          </a:xfrm>
          <a:prstGeom prst="rect">
            <a:avLst/>
          </a:prstGeom>
          <a:noFill/>
          <a:ln>
            <a:noFill/>
          </a:ln>
        </p:spPr>
      </p:pic>
      <p:sp>
        <p:nvSpPr>
          <p:cNvPr id="313" name="Google Shape;313;ga264c5d9f9_0_253"/>
          <p:cNvSpPr/>
          <p:nvPr/>
        </p:nvSpPr>
        <p:spPr>
          <a:xfrm>
            <a:off x="607875" y="5761000"/>
            <a:ext cx="4111800" cy="54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sz="1300" u="sng">
                <a:solidFill>
                  <a:schemeClr val="hlink"/>
                </a:solidFill>
                <a:latin typeface="Calibri"/>
                <a:ea typeface="Calibri"/>
                <a:cs typeface="Calibri"/>
                <a:sym typeface="Calibri"/>
                <a:hlinkClick r:id="rId5"/>
              </a:rPr>
              <a:t>Buen artículo de funciones de activación</a:t>
            </a:r>
            <a:endParaRPr sz="1300">
              <a:solidFill>
                <a:schemeClr val="lt1"/>
              </a:solidFill>
              <a:latin typeface="Calibri"/>
              <a:ea typeface="Calibri"/>
              <a:cs typeface="Calibri"/>
              <a:sym typeface="Calibri"/>
            </a:endParaRPr>
          </a:p>
          <a:p>
            <a:pPr marL="0" lvl="0" indent="0" algn="l" rtl="0">
              <a:spcBef>
                <a:spcPts val="0"/>
              </a:spcBef>
              <a:spcAft>
                <a:spcPts val="0"/>
              </a:spcAft>
              <a:buNone/>
            </a:pPr>
            <a:endParaRPr sz="1300">
              <a:solidFill>
                <a:schemeClr val="lt1"/>
              </a:solidFill>
              <a:latin typeface="Calibri"/>
              <a:ea typeface="Calibri"/>
              <a:cs typeface="Calibri"/>
              <a:sym typeface="Calibri"/>
            </a:endParaRPr>
          </a:p>
        </p:txBody>
      </p:sp>
      <mc:AlternateContent xmlns:mc="http://schemas.openxmlformats.org/markup-compatibility/2006">
        <mc:Choice xmlns:p14="http://schemas.microsoft.com/office/powerpoint/2010/main" Requires="p14">
          <p:contentPart p14:bwMode="auto" r:id="rId6">
            <p14:nvContentPartPr>
              <p14:cNvPr id="2" name="Entrada de lápiz 1">
                <a:extLst>
                  <a:ext uri="{FF2B5EF4-FFF2-40B4-BE49-F238E27FC236}">
                    <a16:creationId xmlns:a16="http://schemas.microsoft.com/office/drawing/2014/main" id="{656FC9E3-05D8-63A4-DEDA-A7DBC17683EB}"/>
                  </a:ext>
                </a:extLst>
              </p14:cNvPr>
              <p14:cNvContentPartPr/>
              <p14:nvPr/>
            </p14:nvContentPartPr>
            <p14:xfrm>
              <a:off x="5548680" y="3758040"/>
              <a:ext cx="1528200" cy="2986200"/>
            </p14:xfrm>
          </p:contentPart>
        </mc:Choice>
        <mc:Fallback>
          <p:pic>
            <p:nvPicPr>
              <p:cNvPr id="2" name="Entrada de lápiz 1">
                <a:extLst>
                  <a:ext uri="{FF2B5EF4-FFF2-40B4-BE49-F238E27FC236}">
                    <a16:creationId xmlns:a16="http://schemas.microsoft.com/office/drawing/2014/main" id="{656FC9E3-05D8-63A4-DEDA-A7DBC17683EB}"/>
                  </a:ext>
                </a:extLst>
              </p:cNvPr>
              <p:cNvPicPr/>
              <p:nvPr/>
            </p:nvPicPr>
            <p:blipFill>
              <a:blip r:embed="rId7"/>
              <a:stretch>
                <a:fillRect/>
              </a:stretch>
            </p:blipFill>
            <p:spPr>
              <a:xfrm>
                <a:off x="5539320" y="3748680"/>
                <a:ext cx="1546920" cy="3004920"/>
              </a:xfrm>
              <a:prstGeom prst="rect">
                <a:avLst/>
              </a:prstGeom>
            </p:spPr>
          </p:pic>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ga264c5d9f9_0_265"/>
          <p:cNvSpPr txBox="1">
            <a:spLocks noGrp="1"/>
          </p:cNvSpPr>
          <p:nvPr>
            <p:ph type="title"/>
          </p:nvPr>
        </p:nvSpPr>
        <p:spPr>
          <a:xfrm>
            <a:off x="2276518" y="2330166"/>
            <a:ext cx="7638900" cy="2197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FF0000"/>
              </a:buClr>
              <a:buSzPts val="4400"/>
              <a:buFont typeface="Calibri"/>
              <a:buNone/>
            </a:pPr>
            <a:r>
              <a:rPr lang="es-ES">
                <a:solidFill>
                  <a:srgbClr val="FF0000"/>
                </a:solidFill>
              </a:rPr>
              <a:t>¿Cómo entrena la red neuronal?</a:t>
            </a:r>
            <a:endParaRPr>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ga264c5d9f9_0_270"/>
          <p:cNvSpPr/>
          <p:nvPr/>
        </p:nvSpPr>
        <p:spPr>
          <a:xfrm>
            <a:off x="525275" y="1249825"/>
            <a:ext cx="11004600" cy="712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sz="1300">
                <a:solidFill>
                  <a:schemeClr val="lt1"/>
                </a:solidFill>
                <a:latin typeface="Calibri"/>
                <a:ea typeface="Calibri"/>
                <a:cs typeface="Calibri"/>
                <a:sym typeface="Calibri"/>
              </a:rPr>
              <a:t>Algoritmo de entrenamiento de una red neuronal.  Tras la forward propagation, la predicción se compara con el true label y obtenemos un error. Este error se propaga hacia atrás para corregir los valores de los pesos de las funciones de transformación de las neuronas</a:t>
            </a:r>
            <a:endParaRPr sz="1300">
              <a:solidFill>
                <a:schemeClr val="lt1"/>
              </a:solidFill>
              <a:latin typeface="Calibri"/>
              <a:ea typeface="Calibri"/>
              <a:cs typeface="Calibri"/>
              <a:sym typeface="Calibri"/>
            </a:endParaRPr>
          </a:p>
          <a:p>
            <a:pPr marL="0" lvl="0" indent="0" algn="l" rtl="0">
              <a:spcBef>
                <a:spcPts val="0"/>
              </a:spcBef>
              <a:spcAft>
                <a:spcPts val="0"/>
              </a:spcAft>
              <a:buNone/>
            </a:pPr>
            <a:endParaRPr sz="1300">
              <a:solidFill>
                <a:schemeClr val="lt1"/>
              </a:solidFill>
              <a:latin typeface="Calibri"/>
              <a:ea typeface="Calibri"/>
              <a:cs typeface="Calibri"/>
              <a:sym typeface="Calibri"/>
            </a:endParaRPr>
          </a:p>
        </p:txBody>
      </p:sp>
      <p:sp>
        <p:nvSpPr>
          <p:cNvPr id="326" name="Google Shape;326;ga264c5d9f9_0_270"/>
          <p:cNvSpPr txBox="1">
            <a:spLocks noGrp="1"/>
          </p:cNvSpPr>
          <p:nvPr>
            <p:ph type="title"/>
          </p:nvPr>
        </p:nvSpPr>
        <p:spPr>
          <a:xfrm>
            <a:off x="525275" y="443350"/>
            <a:ext cx="10557000" cy="712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0000"/>
              </a:buClr>
              <a:buSzPts val="4400"/>
              <a:buFont typeface="Calibri"/>
              <a:buNone/>
            </a:pPr>
            <a:r>
              <a:rPr lang="es-ES">
                <a:solidFill>
                  <a:srgbClr val="FF0000"/>
                </a:solidFill>
              </a:rPr>
              <a:t>Backpropagation</a:t>
            </a:r>
            <a:endParaRPr>
              <a:solidFill>
                <a:srgbClr val="FF0000"/>
              </a:solidFill>
            </a:endParaRPr>
          </a:p>
        </p:txBody>
      </p:sp>
      <p:pic>
        <p:nvPicPr>
          <p:cNvPr id="327" name="Google Shape;327;ga264c5d9f9_0_270"/>
          <p:cNvPicPr preferRelativeResize="0"/>
          <p:nvPr/>
        </p:nvPicPr>
        <p:blipFill>
          <a:blip r:embed="rId3">
            <a:alphaModFix/>
          </a:blip>
          <a:stretch>
            <a:fillRect/>
          </a:stretch>
        </p:blipFill>
        <p:spPr>
          <a:xfrm>
            <a:off x="8389965" y="2475425"/>
            <a:ext cx="1758486" cy="448975"/>
          </a:xfrm>
          <a:prstGeom prst="rect">
            <a:avLst/>
          </a:prstGeom>
          <a:noFill/>
          <a:ln>
            <a:noFill/>
          </a:ln>
        </p:spPr>
      </p:pic>
      <p:pic>
        <p:nvPicPr>
          <p:cNvPr id="328" name="Google Shape;328;ga264c5d9f9_0_270"/>
          <p:cNvPicPr preferRelativeResize="0"/>
          <p:nvPr/>
        </p:nvPicPr>
        <p:blipFill rotWithShape="1">
          <a:blip r:embed="rId4">
            <a:alphaModFix/>
          </a:blip>
          <a:srcRect l="20339" t="18817" r="20345" b="6152"/>
          <a:stretch/>
        </p:blipFill>
        <p:spPr>
          <a:xfrm>
            <a:off x="7223075" y="3272875"/>
            <a:ext cx="3963549" cy="2820226"/>
          </a:xfrm>
          <a:prstGeom prst="rect">
            <a:avLst/>
          </a:prstGeom>
          <a:noFill/>
          <a:ln>
            <a:noFill/>
          </a:ln>
        </p:spPr>
      </p:pic>
      <p:sp>
        <p:nvSpPr>
          <p:cNvPr id="329" name="Google Shape;329;ga264c5d9f9_0_270"/>
          <p:cNvSpPr/>
          <p:nvPr/>
        </p:nvSpPr>
        <p:spPr>
          <a:xfrm>
            <a:off x="525275" y="1910450"/>
            <a:ext cx="5237400" cy="3009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sz="1300">
                <a:solidFill>
                  <a:schemeClr val="lt1"/>
                </a:solidFill>
                <a:latin typeface="Calibri"/>
                <a:ea typeface="Calibri"/>
                <a:cs typeface="Calibri"/>
                <a:sym typeface="Calibri"/>
              </a:rPr>
              <a:t>¿Cómo funciona?</a:t>
            </a:r>
            <a:endParaRPr sz="1300">
              <a:solidFill>
                <a:schemeClr val="lt1"/>
              </a:solidFill>
              <a:latin typeface="Calibri"/>
              <a:ea typeface="Calibri"/>
              <a:cs typeface="Calibri"/>
              <a:sym typeface="Calibri"/>
            </a:endParaRPr>
          </a:p>
          <a:p>
            <a:pPr marL="457200" lvl="0" indent="-311150" algn="l" rtl="0">
              <a:spcBef>
                <a:spcPts val="0"/>
              </a:spcBef>
              <a:spcAft>
                <a:spcPts val="0"/>
              </a:spcAft>
              <a:buClr>
                <a:schemeClr val="lt1"/>
              </a:buClr>
              <a:buSzPts val="1300"/>
              <a:buFont typeface="Calibri"/>
              <a:buAutoNum type="arabicPeriod"/>
            </a:pPr>
            <a:r>
              <a:rPr lang="es-ES" sz="1300">
                <a:solidFill>
                  <a:schemeClr val="lt1"/>
                </a:solidFill>
                <a:latin typeface="Calibri"/>
                <a:ea typeface="Calibri"/>
                <a:cs typeface="Calibri"/>
                <a:sym typeface="Calibri"/>
              </a:rPr>
              <a:t>Se inicializan los pesos de las conexiones de manera aleatoria</a:t>
            </a:r>
            <a:endParaRPr sz="1300">
              <a:solidFill>
                <a:schemeClr val="lt1"/>
              </a:solidFill>
              <a:latin typeface="Calibri"/>
              <a:ea typeface="Calibri"/>
              <a:cs typeface="Calibri"/>
              <a:sym typeface="Calibri"/>
            </a:endParaRPr>
          </a:p>
          <a:p>
            <a:pPr marL="457200" lvl="0" indent="-311150" algn="l" rtl="0">
              <a:spcBef>
                <a:spcPts val="0"/>
              </a:spcBef>
              <a:spcAft>
                <a:spcPts val="0"/>
              </a:spcAft>
              <a:buClr>
                <a:schemeClr val="lt1"/>
              </a:buClr>
              <a:buSzPts val="1300"/>
              <a:buFont typeface="Calibri"/>
              <a:buAutoNum type="arabicPeriod"/>
            </a:pPr>
            <a:r>
              <a:rPr lang="es-ES" sz="1300">
                <a:solidFill>
                  <a:schemeClr val="lt1"/>
                </a:solidFill>
                <a:latin typeface="Calibri"/>
                <a:ea typeface="Calibri"/>
                <a:cs typeface="Calibri"/>
                <a:sym typeface="Calibri"/>
              </a:rPr>
              <a:t>Pasamos los datos de entrenamiento a través de la red</a:t>
            </a:r>
            <a:endParaRPr sz="1300">
              <a:solidFill>
                <a:schemeClr val="lt1"/>
              </a:solidFill>
              <a:latin typeface="Calibri"/>
              <a:ea typeface="Calibri"/>
              <a:cs typeface="Calibri"/>
              <a:sym typeface="Calibri"/>
            </a:endParaRPr>
          </a:p>
          <a:p>
            <a:pPr marL="457200" lvl="0" indent="-311150" algn="l" rtl="0">
              <a:spcBef>
                <a:spcPts val="0"/>
              </a:spcBef>
              <a:spcAft>
                <a:spcPts val="0"/>
              </a:spcAft>
              <a:buClr>
                <a:schemeClr val="lt1"/>
              </a:buClr>
              <a:buSzPts val="1300"/>
              <a:buFont typeface="Calibri"/>
              <a:buAutoNum type="arabicPeriod"/>
            </a:pPr>
            <a:r>
              <a:rPr lang="es-ES" sz="1300">
                <a:solidFill>
                  <a:schemeClr val="lt1"/>
                </a:solidFill>
                <a:latin typeface="Calibri"/>
                <a:ea typeface="Calibri"/>
                <a:cs typeface="Calibri"/>
                <a:sym typeface="Calibri"/>
              </a:rPr>
              <a:t>Comparamos a la salida con los true labels</a:t>
            </a:r>
            <a:endParaRPr sz="1300">
              <a:solidFill>
                <a:schemeClr val="lt1"/>
              </a:solidFill>
              <a:latin typeface="Calibri"/>
              <a:ea typeface="Calibri"/>
              <a:cs typeface="Calibri"/>
              <a:sym typeface="Calibri"/>
            </a:endParaRPr>
          </a:p>
          <a:p>
            <a:pPr marL="457200" lvl="0" indent="-311150" algn="l" rtl="0">
              <a:spcBef>
                <a:spcPts val="0"/>
              </a:spcBef>
              <a:spcAft>
                <a:spcPts val="0"/>
              </a:spcAft>
              <a:buClr>
                <a:schemeClr val="lt1"/>
              </a:buClr>
              <a:buSzPts val="1300"/>
              <a:buFont typeface="Calibri"/>
              <a:buAutoNum type="arabicPeriod"/>
            </a:pPr>
            <a:r>
              <a:rPr lang="es-ES" sz="1300">
                <a:solidFill>
                  <a:schemeClr val="lt1"/>
                </a:solidFill>
                <a:latin typeface="Calibri"/>
                <a:ea typeface="Calibri"/>
                <a:cs typeface="Calibri"/>
                <a:sym typeface="Calibri"/>
              </a:rPr>
              <a:t>Esto nos da un error (cost function), que depende de todos los pesos y los bias de la red. El error no es más que el MSE (Mean Squared Error)</a:t>
            </a:r>
            <a:endParaRPr sz="1300">
              <a:solidFill>
                <a:schemeClr val="lt1"/>
              </a:solidFill>
              <a:latin typeface="Calibri"/>
              <a:ea typeface="Calibri"/>
              <a:cs typeface="Calibri"/>
              <a:sym typeface="Calibri"/>
            </a:endParaRPr>
          </a:p>
          <a:p>
            <a:pPr marL="457200" lvl="0" indent="-311150" algn="l" rtl="0">
              <a:spcBef>
                <a:spcPts val="0"/>
              </a:spcBef>
              <a:spcAft>
                <a:spcPts val="0"/>
              </a:spcAft>
              <a:buClr>
                <a:schemeClr val="lt1"/>
              </a:buClr>
              <a:buSzPts val="1300"/>
              <a:buFont typeface="Calibri"/>
              <a:buAutoNum type="arabicPeriod"/>
            </a:pPr>
            <a:r>
              <a:rPr lang="es-ES" sz="1300">
                <a:solidFill>
                  <a:schemeClr val="lt1"/>
                </a:solidFill>
                <a:latin typeface="Calibri"/>
                <a:ea typeface="Calibri"/>
                <a:cs typeface="Calibri"/>
                <a:sym typeface="Calibri"/>
              </a:rPr>
              <a:t>¿Objetivo? Ya nos lo sabemos. Minimizar ese error. → Optimizadores (Gradient Descent, SGD, Adam...)</a:t>
            </a:r>
            <a:endParaRPr sz="1300">
              <a:solidFill>
                <a:schemeClr val="lt1"/>
              </a:solidFill>
              <a:latin typeface="Calibri"/>
              <a:ea typeface="Calibri"/>
              <a:cs typeface="Calibri"/>
              <a:sym typeface="Calibri"/>
            </a:endParaRPr>
          </a:p>
          <a:p>
            <a:pPr marL="457200" lvl="0" indent="-311150" algn="l" rtl="0">
              <a:spcBef>
                <a:spcPts val="0"/>
              </a:spcBef>
              <a:spcAft>
                <a:spcPts val="0"/>
              </a:spcAft>
              <a:buClr>
                <a:schemeClr val="lt1"/>
              </a:buClr>
              <a:buSzPts val="1300"/>
              <a:buFont typeface="Calibri"/>
              <a:buAutoNum type="arabicPeriod"/>
            </a:pPr>
            <a:r>
              <a:rPr lang="es-ES" sz="1300">
                <a:solidFill>
                  <a:schemeClr val="lt1"/>
                </a:solidFill>
                <a:latin typeface="Calibri"/>
                <a:ea typeface="Calibri"/>
                <a:cs typeface="Calibri"/>
                <a:sym typeface="Calibri"/>
              </a:rPr>
              <a:t>Se propaga el error hacia atrás para ver qué neurona ha tenido mayor responsabilidad.</a:t>
            </a:r>
            <a:endParaRPr sz="1300">
              <a:solidFill>
                <a:schemeClr val="lt1"/>
              </a:solidFill>
              <a:latin typeface="Calibri"/>
              <a:ea typeface="Calibri"/>
              <a:cs typeface="Calibri"/>
              <a:sym typeface="Calibri"/>
            </a:endParaRPr>
          </a:p>
          <a:p>
            <a:pPr marL="457200" lvl="0" indent="-311150" algn="l" rtl="0">
              <a:spcBef>
                <a:spcPts val="0"/>
              </a:spcBef>
              <a:spcAft>
                <a:spcPts val="0"/>
              </a:spcAft>
              <a:buClr>
                <a:schemeClr val="lt1"/>
              </a:buClr>
              <a:buSzPts val="1300"/>
              <a:buFont typeface="Calibri"/>
              <a:buAutoNum type="arabicPeriod"/>
            </a:pPr>
            <a:r>
              <a:rPr lang="es-ES" sz="1300">
                <a:solidFill>
                  <a:schemeClr val="lt1"/>
                </a:solidFill>
                <a:latin typeface="Calibri"/>
                <a:ea typeface="Calibri"/>
                <a:cs typeface="Calibri"/>
                <a:sym typeface="Calibri"/>
              </a:rPr>
              <a:t>Se computa el gradiente para cada uno de los pesos, y se actualizan en la dirección de minimización del error</a:t>
            </a:r>
            <a:endParaRPr sz="1300">
              <a:solidFill>
                <a:schemeClr val="lt1"/>
              </a:solidFill>
              <a:latin typeface="Calibri"/>
              <a:ea typeface="Calibri"/>
              <a:cs typeface="Calibri"/>
              <a:sym typeface="Calibri"/>
            </a:endParaRPr>
          </a:p>
          <a:p>
            <a:pPr marL="457200" lvl="0" indent="-311150" algn="l" rtl="0">
              <a:spcBef>
                <a:spcPts val="0"/>
              </a:spcBef>
              <a:spcAft>
                <a:spcPts val="0"/>
              </a:spcAft>
              <a:buClr>
                <a:schemeClr val="lt1"/>
              </a:buClr>
              <a:buSzPts val="1300"/>
              <a:buFont typeface="Calibri"/>
              <a:buAutoNum type="arabicPeriod"/>
            </a:pPr>
            <a:r>
              <a:rPr lang="es-ES" sz="1300">
                <a:solidFill>
                  <a:schemeClr val="lt1"/>
                </a:solidFill>
                <a:latin typeface="Calibri"/>
                <a:ea typeface="Calibri"/>
                <a:cs typeface="Calibri"/>
                <a:sym typeface="Calibri"/>
              </a:rPr>
              <a:t>Cuando el gradiente sea 0, ya hemos alcanzado el mínimo de error, el algoritmo termina, y si no, volvemos al punto 6.</a:t>
            </a:r>
            <a:endParaRPr sz="1300">
              <a:solidFill>
                <a:schemeClr val="lt1"/>
              </a:solidFill>
              <a:latin typeface="Calibri"/>
              <a:ea typeface="Calibri"/>
              <a:cs typeface="Calibri"/>
              <a:sym typeface="Calibri"/>
            </a:endParaRPr>
          </a:p>
          <a:p>
            <a:pPr marL="0" lvl="0" indent="0" algn="l" rtl="0">
              <a:spcBef>
                <a:spcPts val="0"/>
              </a:spcBef>
              <a:spcAft>
                <a:spcPts val="0"/>
              </a:spcAft>
              <a:buNone/>
            </a:pPr>
            <a:endParaRPr sz="1300">
              <a:solidFill>
                <a:schemeClr val="lt1"/>
              </a:solidFill>
              <a:latin typeface="Calibri"/>
              <a:ea typeface="Calibri"/>
              <a:cs typeface="Calibri"/>
              <a:sym typeface="Calibri"/>
            </a:endParaRPr>
          </a:p>
        </p:txBody>
      </p:sp>
      <p:pic>
        <p:nvPicPr>
          <p:cNvPr id="330" name="Google Shape;330;ga264c5d9f9_0_270"/>
          <p:cNvPicPr preferRelativeResize="0"/>
          <p:nvPr/>
        </p:nvPicPr>
        <p:blipFill>
          <a:blip r:embed="rId5">
            <a:alphaModFix/>
          </a:blip>
          <a:stretch>
            <a:fillRect/>
          </a:stretch>
        </p:blipFill>
        <p:spPr>
          <a:xfrm>
            <a:off x="2027413" y="5040250"/>
            <a:ext cx="2233127" cy="1633450"/>
          </a:xfrm>
          <a:prstGeom prst="rect">
            <a:avLst/>
          </a:prstGeom>
          <a:noFill/>
          <a:ln>
            <a:noFill/>
          </a:ln>
        </p:spPr>
      </p:pic>
      <mc:AlternateContent xmlns:mc="http://schemas.openxmlformats.org/markup-compatibility/2006">
        <mc:Choice xmlns:p14="http://schemas.microsoft.com/office/powerpoint/2010/main" Requires="p14">
          <p:contentPart p14:bwMode="auto" r:id="rId6">
            <p14:nvContentPartPr>
              <p14:cNvPr id="2" name="Entrada de lápiz 1">
                <a:extLst>
                  <a:ext uri="{FF2B5EF4-FFF2-40B4-BE49-F238E27FC236}">
                    <a16:creationId xmlns:a16="http://schemas.microsoft.com/office/drawing/2014/main" id="{5E28787D-974B-AE8C-5481-E4012E719E5B}"/>
                  </a:ext>
                </a:extLst>
              </p14:cNvPr>
              <p14:cNvContentPartPr/>
              <p14:nvPr/>
            </p14:nvContentPartPr>
            <p14:xfrm>
              <a:off x="3269880" y="31680"/>
              <a:ext cx="8921520" cy="6715440"/>
            </p14:xfrm>
          </p:contentPart>
        </mc:Choice>
        <mc:Fallback>
          <p:pic>
            <p:nvPicPr>
              <p:cNvPr id="2" name="Entrada de lápiz 1">
                <a:extLst>
                  <a:ext uri="{FF2B5EF4-FFF2-40B4-BE49-F238E27FC236}">
                    <a16:creationId xmlns:a16="http://schemas.microsoft.com/office/drawing/2014/main" id="{5E28787D-974B-AE8C-5481-E4012E719E5B}"/>
                  </a:ext>
                </a:extLst>
              </p:cNvPr>
              <p:cNvPicPr/>
              <p:nvPr/>
            </p:nvPicPr>
            <p:blipFill>
              <a:blip r:embed="rId7"/>
              <a:stretch>
                <a:fillRect/>
              </a:stretch>
            </p:blipFill>
            <p:spPr>
              <a:xfrm>
                <a:off x="3260520" y="22320"/>
                <a:ext cx="8940240" cy="6734160"/>
              </a:xfrm>
              <a:prstGeom prst="rect">
                <a:avLst/>
              </a:prstGeom>
            </p:spPr>
          </p:pic>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ga264c5d9f9_0_284"/>
          <p:cNvSpPr txBox="1">
            <a:spLocks noGrp="1"/>
          </p:cNvSpPr>
          <p:nvPr>
            <p:ph type="title"/>
          </p:nvPr>
        </p:nvSpPr>
        <p:spPr>
          <a:xfrm>
            <a:off x="525275" y="443350"/>
            <a:ext cx="10557000" cy="712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0000"/>
              </a:buClr>
              <a:buSzPts val="4400"/>
              <a:buFont typeface="Calibri"/>
              <a:buNone/>
            </a:pPr>
            <a:r>
              <a:rPr lang="es-ES">
                <a:solidFill>
                  <a:srgbClr val="FF0000"/>
                </a:solidFill>
              </a:rPr>
              <a:t>Proceso entrenamiento</a:t>
            </a:r>
            <a:endParaRPr>
              <a:solidFill>
                <a:srgbClr val="FF0000"/>
              </a:solidFill>
            </a:endParaRPr>
          </a:p>
        </p:txBody>
      </p:sp>
      <p:pic>
        <p:nvPicPr>
          <p:cNvPr id="337" name="Google Shape;337;ga264c5d9f9_0_284"/>
          <p:cNvPicPr preferRelativeResize="0"/>
          <p:nvPr/>
        </p:nvPicPr>
        <p:blipFill>
          <a:blip r:embed="rId3">
            <a:alphaModFix/>
          </a:blip>
          <a:stretch>
            <a:fillRect/>
          </a:stretch>
        </p:blipFill>
        <p:spPr>
          <a:xfrm>
            <a:off x="3429499" y="1825325"/>
            <a:ext cx="5414225" cy="437205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Entrada de lápiz 1">
                <a:extLst>
                  <a:ext uri="{FF2B5EF4-FFF2-40B4-BE49-F238E27FC236}">
                    <a16:creationId xmlns:a16="http://schemas.microsoft.com/office/drawing/2014/main" id="{65100C79-D356-2D94-D818-B757C2F8688A}"/>
                  </a:ext>
                </a:extLst>
              </p14:cNvPr>
              <p14:cNvContentPartPr/>
              <p14:nvPr/>
            </p14:nvContentPartPr>
            <p14:xfrm>
              <a:off x="4068000" y="1750680"/>
              <a:ext cx="2908080" cy="1207440"/>
            </p14:xfrm>
          </p:contentPart>
        </mc:Choice>
        <mc:Fallback>
          <p:pic>
            <p:nvPicPr>
              <p:cNvPr id="2" name="Entrada de lápiz 1">
                <a:extLst>
                  <a:ext uri="{FF2B5EF4-FFF2-40B4-BE49-F238E27FC236}">
                    <a16:creationId xmlns:a16="http://schemas.microsoft.com/office/drawing/2014/main" id="{65100C79-D356-2D94-D818-B757C2F8688A}"/>
                  </a:ext>
                </a:extLst>
              </p:cNvPr>
              <p:cNvPicPr/>
              <p:nvPr/>
            </p:nvPicPr>
            <p:blipFill>
              <a:blip r:embed="rId5"/>
              <a:stretch>
                <a:fillRect/>
              </a:stretch>
            </p:blipFill>
            <p:spPr>
              <a:xfrm>
                <a:off x="4058640" y="1741320"/>
                <a:ext cx="2926800" cy="1226160"/>
              </a:xfrm>
              <a:prstGeom prst="rect">
                <a:avLst/>
              </a:prstGeom>
            </p:spPr>
          </p:pic>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ga264c5d9f9_0_306"/>
          <p:cNvSpPr txBox="1">
            <a:spLocks noGrp="1"/>
          </p:cNvSpPr>
          <p:nvPr>
            <p:ph type="title"/>
          </p:nvPr>
        </p:nvSpPr>
        <p:spPr>
          <a:xfrm>
            <a:off x="525275" y="443350"/>
            <a:ext cx="10557000" cy="712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0000"/>
              </a:buClr>
              <a:buSzPts val="4400"/>
              <a:buFont typeface="Calibri"/>
              <a:buNone/>
            </a:pPr>
            <a:r>
              <a:rPr lang="es-ES">
                <a:solidFill>
                  <a:srgbClr val="FF0000"/>
                </a:solidFill>
              </a:rPr>
              <a:t>Early stopping</a:t>
            </a:r>
            <a:endParaRPr>
              <a:solidFill>
                <a:srgbClr val="FF0000"/>
              </a:solidFill>
            </a:endParaRPr>
          </a:p>
        </p:txBody>
      </p:sp>
      <p:sp>
        <p:nvSpPr>
          <p:cNvPr id="344" name="Google Shape;344;ga264c5d9f9_0_306"/>
          <p:cNvSpPr/>
          <p:nvPr/>
        </p:nvSpPr>
        <p:spPr>
          <a:xfrm>
            <a:off x="547025" y="1545375"/>
            <a:ext cx="10891800" cy="1484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sz="1300">
                <a:solidFill>
                  <a:schemeClr val="lt1"/>
                </a:solidFill>
                <a:latin typeface="Calibri"/>
                <a:ea typeface="Calibri"/>
                <a:cs typeface="Calibri"/>
                <a:sym typeface="Calibri"/>
              </a:rPr>
              <a:t>Como en todo algoritmo de machine learning podemos sufrir de </a:t>
            </a:r>
            <a:r>
              <a:rPr lang="es-ES" sz="1300" b="1">
                <a:solidFill>
                  <a:schemeClr val="lt1"/>
                </a:solidFill>
                <a:latin typeface="Calibri"/>
                <a:ea typeface="Calibri"/>
                <a:cs typeface="Calibri"/>
                <a:sym typeface="Calibri"/>
              </a:rPr>
              <a:t>overfitting</a:t>
            </a:r>
            <a:r>
              <a:rPr lang="es-ES" sz="1300">
                <a:solidFill>
                  <a:schemeClr val="lt1"/>
                </a:solidFill>
                <a:latin typeface="Calibri"/>
                <a:ea typeface="Calibri"/>
                <a:cs typeface="Calibri"/>
                <a:sym typeface="Calibri"/>
              </a:rPr>
              <a:t>. En particular las redes neuronales son bastante sensibles al overfitting ya que mediante el algoritmo de backpropagation se van actualizando los pesos hasta minimizar el error. Este proceso puede no acabar nunca.</a:t>
            </a:r>
            <a:endParaRPr sz="1300">
              <a:solidFill>
                <a:schemeClr val="lt1"/>
              </a:solidFill>
              <a:latin typeface="Calibri"/>
              <a:ea typeface="Calibri"/>
              <a:cs typeface="Calibri"/>
              <a:sym typeface="Calibri"/>
            </a:endParaRPr>
          </a:p>
          <a:p>
            <a:pPr marL="0" lvl="0" indent="0" algn="l" rtl="0">
              <a:spcBef>
                <a:spcPts val="0"/>
              </a:spcBef>
              <a:spcAft>
                <a:spcPts val="0"/>
              </a:spcAft>
              <a:buNone/>
            </a:pPr>
            <a:endParaRPr sz="1300">
              <a:solidFill>
                <a:schemeClr val="lt1"/>
              </a:solidFill>
              <a:latin typeface="Calibri"/>
              <a:ea typeface="Calibri"/>
              <a:cs typeface="Calibri"/>
              <a:sym typeface="Calibri"/>
            </a:endParaRPr>
          </a:p>
          <a:p>
            <a:pPr marL="0" lvl="0" indent="0" algn="l" rtl="0">
              <a:spcBef>
                <a:spcPts val="0"/>
              </a:spcBef>
              <a:spcAft>
                <a:spcPts val="0"/>
              </a:spcAft>
              <a:buNone/>
            </a:pPr>
            <a:r>
              <a:rPr lang="es-ES" sz="1300">
                <a:solidFill>
                  <a:schemeClr val="lt1"/>
                </a:solidFill>
                <a:latin typeface="Calibri"/>
                <a:ea typeface="Calibri"/>
                <a:cs typeface="Calibri"/>
                <a:sym typeface="Calibri"/>
              </a:rPr>
              <a:t>Las iteraciones hacia atrás que realiza el algoritmo se denominan </a:t>
            </a:r>
            <a:r>
              <a:rPr lang="es-ES" sz="1300" b="1">
                <a:solidFill>
                  <a:schemeClr val="lt1"/>
                </a:solidFill>
                <a:latin typeface="Calibri"/>
                <a:ea typeface="Calibri"/>
                <a:cs typeface="Calibri"/>
                <a:sym typeface="Calibri"/>
              </a:rPr>
              <a:t>epochs</a:t>
            </a:r>
            <a:r>
              <a:rPr lang="es-ES" sz="1300">
                <a:solidFill>
                  <a:schemeClr val="lt1"/>
                </a:solidFill>
                <a:latin typeface="Calibri"/>
                <a:ea typeface="Calibri"/>
                <a:cs typeface="Calibri"/>
                <a:sym typeface="Calibri"/>
              </a:rPr>
              <a:t>.</a:t>
            </a:r>
            <a:endParaRPr sz="1300">
              <a:solidFill>
                <a:schemeClr val="lt1"/>
              </a:solidFill>
              <a:latin typeface="Calibri"/>
              <a:ea typeface="Calibri"/>
              <a:cs typeface="Calibri"/>
              <a:sym typeface="Calibri"/>
            </a:endParaRPr>
          </a:p>
          <a:p>
            <a:pPr marL="0" lvl="0" indent="0" algn="l" rtl="0">
              <a:spcBef>
                <a:spcPts val="0"/>
              </a:spcBef>
              <a:spcAft>
                <a:spcPts val="0"/>
              </a:spcAft>
              <a:buNone/>
            </a:pPr>
            <a:endParaRPr sz="1300">
              <a:solidFill>
                <a:schemeClr val="lt1"/>
              </a:solidFill>
              <a:latin typeface="Calibri"/>
              <a:ea typeface="Calibri"/>
              <a:cs typeface="Calibri"/>
              <a:sym typeface="Calibri"/>
            </a:endParaRPr>
          </a:p>
          <a:p>
            <a:pPr marL="0" lvl="0" indent="0" algn="l" rtl="0">
              <a:spcBef>
                <a:spcPts val="0"/>
              </a:spcBef>
              <a:spcAft>
                <a:spcPts val="0"/>
              </a:spcAft>
              <a:buNone/>
            </a:pPr>
            <a:r>
              <a:rPr lang="es-ES" sz="1300">
                <a:solidFill>
                  <a:schemeClr val="lt1"/>
                </a:solidFill>
                <a:latin typeface="Calibri"/>
                <a:ea typeface="Calibri"/>
                <a:cs typeface="Calibri"/>
                <a:sym typeface="Calibri"/>
              </a:rPr>
              <a:t>Existe una técnica llamada </a:t>
            </a:r>
            <a:r>
              <a:rPr lang="es-ES" sz="1300" b="1">
                <a:solidFill>
                  <a:schemeClr val="lt1"/>
                </a:solidFill>
                <a:latin typeface="Calibri"/>
                <a:ea typeface="Calibri"/>
                <a:cs typeface="Calibri"/>
                <a:sym typeface="Calibri"/>
              </a:rPr>
              <a:t>early stopping</a:t>
            </a:r>
            <a:r>
              <a:rPr lang="es-ES" sz="1300">
                <a:solidFill>
                  <a:schemeClr val="lt1"/>
                </a:solidFill>
                <a:latin typeface="Calibri"/>
                <a:ea typeface="Calibri"/>
                <a:cs typeface="Calibri"/>
                <a:sym typeface="Calibri"/>
              </a:rPr>
              <a:t> que nos permite parar el entrenamiento cuando empiezan a empeorar los resultados en validación. En ese momento habremos encontrado el punto óptimo de bias vs variance.</a:t>
            </a:r>
            <a:endParaRPr sz="1300">
              <a:solidFill>
                <a:schemeClr val="lt1"/>
              </a:solidFill>
              <a:latin typeface="Calibri"/>
              <a:ea typeface="Calibri"/>
              <a:cs typeface="Calibri"/>
              <a:sym typeface="Calibri"/>
            </a:endParaRPr>
          </a:p>
          <a:p>
            <a:pPr marL="0" lvl="0" indent="0" algn="l" rtl="0">
              <a:spcBef>
                <a:spcPts val="0"/>
              </a:spcBef>
              <a:spcAft>
                <a:spcPts val="0"/>
              </a:spcAft>
              <a:buNone/>
            </a:pPr>
            <a:endParaRPr sz="1300">
              <a:solidFill>
                <a:schemeClr val="lt1"/>
              </a:solidFill>
              <a:latin typeface="Calibri"/>
              <a:ea typeface="Calibri"/>
              <a:cs typeface="Calibri"/>
              <a:sym typeface="Calibri"/>
            </a:endParaRPr>
          </a:p>
        </p:txBody>
      </p:sp>
      <p:pic>
        <p:nvPicPr>
          <p:cNvPr id="345" name="Google Shape;345;ga264c5d9f9_0_306"/>
          <p:cNvPicPr preferRelativeResize="0"/>
          <p:nvPr/>
        </p:nvPicPr>
        <p:blipFill>
          <a:blip r:embed="rId3">
            <a:alphaModFix/>
          </a:blip>
          <a:stretch>
            <a:fillRect/>
          </a:stretch>
        </p:blipFill>
        <p:spPr>
          <a:xfrm>
            <a:off x="3835513" y="3419300"/>
            <a:ext cx="4314825" cy="270510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Entrada de lápiz 1">
                <a:extLst>
                  <a:ext uri="{FF2B5EF4-FFF2-40B4-BE49-F238E27FC236}">
                    <a16:creationId xmlns:a16="http://schemas.microsoft.com/office/drawing/2014/main" id="{2564FF38-13CD-0DBC-2D00-45660968992C}"/>
                  </a:ext>
                </a:extLst>
              </p14:cNvPr>
              <p14:cNvContentPartPr/>
              <p14:nvPr/>
            </p14:nvContentPartPr>
            <p14:xfrm>
              <a:off x="444960" y="15120"/>
              <a:ext cx="11351160" cy="5900400"/>
            </p14:xfrm>
          </p:contentPart>
        </mc:Choice>
        <mc:Fallback>
          <p:pic>
            <p:nvPicPr>
              <p:cNvPr id="2" name="Entrada de lápiz 1">
                <a:extLst>
                  <a:ext uri="{FF2B5EF4-FFF2-40B4-BE49-F238E27FC236}">
                    <a16:creationId xmlns:a16="http://schemas.microsoft.com/office/drawing/2014/main" id="{2564FF38-13CD-0DBC-2D00-45660968992C}"/>
                  </a:ext>
                </a:extLst>
              </p:cNvPr>
              <p:cNvPicPr/>
              <p:nvPr/>
            </p:nvPicPr>
            <p:blipFill>
              <a:blip r:embed="rId5"/>
              <a:stretch>
                <a:fillRect/>
              </a:stretch>
            </p:blipFill>
            <p:spPr>
              <a:xfrm>
                <a:off x="435600" y="5760"/>
                <a:ext cx="11369880" cy="5919120"/>
              </a:xfrm>
              <a:prstGeom prst="rect">
                <a:avLst/>
              </a:prstGeom>
            </p:spPr>
          </p:pic>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ga271b82bae_0_7"/>
          <p:cNvSpPr txBox="1">
            <a:spLocks noGrp="1"/>
          </p:cNvSpPr>
          <p:nvPr>
            <p:ph type="title"/>
          </p:nvPr>
        </p:nvSpPr>
        <p:spPr>
          <a:xfrm>
            <a:off x="525275" y="443350"/>
            <a:ext cx="10557000" cy="712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0000"/>
              </a:buClr>
              <a:buSzPts val="4400"/>
              <a:buFont typeface="Calibri"/>
              <a:buNone/>
            </a:pPr>
            <a:r>
              <a:rPr lang="es-ES">
                <a:solidFill>
                  <a:srgbClr val="FF0000"/>
                </a:solidFill>
              </a:rPr>
              <a:t>Optimización</a:t>
            </a:r>
            <a:endParaRPr>
              <a:solidFill>
                <a:srgbClr val="FF0000"/>
              </a:solidFill>
            </a:endParaRPr>
          </a:p>
        </p:txBody>
      </p:sp>
      <p:sp>
        <p:nvSpPr>
          <p:cNvPr id="352" name="Google Shape;352;ga271b82bae_0_7"/>
          <p:cNvSpPr/>
          <p:nvPr/>
        </p:nvSpPr>
        <p:spPr>
          <a:xfrm>
            <a:off x="547025" y="1545375"/>
            <a:ext cx="10891800" cy="2968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sz="1300">
                <a:solidFill>
                  <a:schemeClr val="lt1"/>
                </a:solidFill>
                <a:latin typeface="Calibri"/>
                <a:ea typeface="Calibri"/>
                <a:cs typeface="Calibri"/>
                <a:sym typeface="Calibri"/>
              </a:rPr>
              <a:t>Los algoritmos de ML buscan siempre minimizar sus errores en los conjuntos de test y validación. Matemáticamente hablando esto es un problema de optimización, en el que tenemos una función de coste, como podría ser el MSE, y hay algoritmos iterativos que se encargan de llegar al mínimo de esa función, como el Gradient Descent.</a:t>
            </a:r>
            <a:endParaRPr sz="1300">
              <a:solidFill>
                <a:schemeClr val="lt1"/>
              </a:solidFill>
              <a:latin typeface="Calibri"/>
              <a:ea typeface="Calibri"/>
              <a:cs typeface="Calibri"/>
              <a:sym typeface="Calibri"/>
            </a:endParaRPr>
          </a:p>
          <a:p>
            <a:pPr marL="0" lvl="0" indent="0" algn="l" rtl="0">
              <a:spcBef>
                <a:spcPts val="0"/>
              </a:spcBef>
              <a:spcAft>
                <a:spcPts val="0"/>
              </a:spcAft>
              <a:buNone/>
            </a:pPr>
            <a:endParaRPr sz="1300">
              <a:solidFill>
                <a:schemeClr val="lt1"/>
              </a:solidFill>
              <a:latin typeface="Calibri"/>
              <a:ea typeface="Calibri"/>
              <a:cs typeface="Calibri"/>
              <a:sym typeface="Calibri"/>
            </a:endParaRPr>
          </a:p>
          <a:p>
            <a:pPr marL="0" lvl="0" indent="0" algn="l" rtl="0">
              <a:spcBef>
                <a:spcPts val="0"/>
              </a:spcBef>
              <a:spcAft>
                <a:spcPts val="0"/>
              </a:spcAft>
              <a:buNone/>
            </a:pPr>
            <a:r>
              <a:rPr lang="es-ES" sz="1300">
                <a:solidFill>
                  <a:schemeClr val="lt1"/>
                </a:solidFill>
                <a:latin typeface="Calibri"/>
                <a:ea typeface="Calibri"/>
                <a:cs typeface="Calibri"/>
                <a:sym typeface="Calibri"/>
              </a:rPr>
              <a:t>Existen diferentes funciones de optimización, cada una con diferentes maneras de llegar al punto mínimo.</a:t>
            </a:r>
            <a:endParaRPr sz="1300">
              <a:solidFill>
                <a:schemeClr val="lt1"/>
              </a:solidFill>
              <a:latin typeface="Calibri"/>
              <a:ea typeface="Calibri"/>
              <a:cs typeface="Calibri"/>
              <a:sym typeface="Calibri"/>
            </a:endParaRPr>
          </a:p>
          <a:p>
            <a:pPr marL="457200" lvl="0" indent="-311150" algn="l" rtl="0">
              <a:spcBef>
                <a:spcPts val="0"/>
              </a:spcBef>
              <a:spcAft>
                <a:spcPts val="0"/>
              </a:spcAft>
              <a:buClr>
                <a:schemeClr val="lt1"/>
              </a:buClr>
              <a:buSzPts val="1300"/>
              <a:buFont typeface="Calibri"/>
              <a:buChar char="●"/>
            </a:pPr>
            <a:r>
              <a:rPr lang="es-ES" sz="1300">
                <a:solidFill>
                  <a:schemeClr val="lt1"/>
                </a:solidFill>
                <a:latin typeface="Calibri"/>
                <a:ea typeface="Calibri"/>
                <a:cs typeface="Calibri"/>
                <a:sym typeface="Calibri"/>
              </a:rPr>
              <a:t>Gradient Descent</a:t>
            </a:r>
            <a:endParaRPr sz="1300">
              <a:solidFill>
                <a:schemeClr val="lt1"/>
              </a:solidFill>
              <a:latin typeface="Calibri"/>
              <a:ea typeface="Calibri"/>
              <a:cs typeface="Calibri"/>
              <a:sym typeface="Calibri"/>
            </a:endParaRPr>
          </a:p>
          <a:p>
            <a:pPr marL="457200" lvl="0" indent="-311150" algn="l" rtl="0">
              <a:spcBef>
                <a:spcPts val="0"/>
              </a:spcBef>
              <a:spcAft>
                <a:spcPts val="0"/>
              </a:spcAft>
              <a:buClr>
                <a:schemeClr val="lt1"/>
              </a:buClr>
              <a:buSzPts val="1300"/>
              <a:buFont typeface="Calibri"/>
              <a:buChar char="●"/>
            </a:pPr>
            <a:r>
              <a:rPr lang="es-ES" sz="1300">
                <a:solidFill>
                  <a:schemeClr val="lt1"/>
                </a:solidFill>
                <a:latin typeface="Calibri"/>
                <a:ea typeface="Calibri"/>
                <a:cs typeface="Calibri"/>
                <a:sym typeface="Calibri"/>
              </a:rPr>
              <a:t>Stochastic Gradient Descent</a:t>
            </a:r>
            <a:endParaRPr sz="1300">
              <a:solidFill>
                <a:schemeClr val="lt1"/>
              </a:solidFill>
              <a:latin typeface="Calibri"/>
              <a:ea typeface="Calibri"/>
              <a:cs typeface="Calibri"/>
              <a:sym typeface="Calibri"/>
            </a:endParaRPr>
          </a:p>
          <a:p>
            <a:pPr marL="457200" lvl="0" indent="-311150" algn="l" rtl="0">
              <a:spcBef>
                <a:spcPts val="0"/>
              </a:spcBef>
              <a:spcAft>
                <a:spcPts val="0"/>
              </a:spcAft>
              <a:buClr>
                <a:schemeClr val="lt1"/>
              </a:buClr>
              <a:buSzPts val="1300"/>
              <a:buFont typeface="Calibri"/>
              <a:buChar char="●"/>
            </a:pPr>
            <a:r>
              <a:rPr lang="es-ES" sz="1300">
                <a:solidFill>
                  <a:schemeClr val="lt1"/>
                </a:solidFill>
                <a:latin typeface="Calibri"/>
                <a:ea typeface="Calibri"/>
                <a:cs typeface="Calibri"/>
                <a:sym typeface="Calibri"/>
              </a:rPr>
              <a:t>Mini-Batch Gradient Descent</a:t>
            </a:r>
            <a:endParaRPr sz="1300">
              <a:solidFill>
                <a:schemeClr val="lt1"/>
              </a:solidFill>
              <a:latin typeface="Calibri"/>
              <a:ea typeface="Calibri"/>
              <a:cs typeface="Calibri"/>
              <a:sym typeface="Calibri"/>
            </a:endParaRPr>
          </a:p>
          <a:p>
            <a:pPr marL="457200" lvl="0" indent="-311150" algn="l" rtl="0">
              <a:spcBef>
                <a:spcPts val="0"/>
              </a:spcBef>
              <a:spcAft>
                <a:spcPts val="0"/>
              </a:spcAft>
              <a:buClr>
                <a:schemeClr val="lt1"/>
              </a:buClr>
              <a:buSzPts val="1300"/>
              <a:buFont typeface="Calibri"/>
              <a:buChar char="●"/>
            </a:pPr>
            <a:r>
              <a:rPr lang="es-ES" sz="1300">
                <a:solidFill>
                  <a:schemeClr val="lt1"/>
                </a:solidFill>
                <a:latin typeface="Calibri"/>
                <a:ea typeface="Calibri"/>
                <a:cs typeface="Calibri"/>
                <a:sym typeface="Calibri"/>
              </a:rPr>
              <a:t>Momentum</a:t>
            </a:r>
            <a:endParaRPr sz="1300">
              <a:solidFill>
                <a:schemeClr val="lt1"/>
              </a:solidFill>
              <a:latin typeface="Calibri"/>
              <a:ea typeface="Calibri"/>
              <a:cs typeface="Calibri"/>
              <a:sym typeface="Calibri"/>
            </a:endParaRPr>
          </a:p>
          <a:p>
            <a:pPr marL="457200" lvl="0" indent="-311150" algn="l" rtl="0">
              <a:spcBef>
                <a:spcPts val="0"/>
              </a:spcBef>
              <a:spcAft>
                <a:spcPts val="0"/>
              </a:spcAft>
              <a:buClr>
                <a:schemeClr val="lt1"/>
              </a:buClr>
              <a:buSzPts val="1300"/>
              <a:buFont typeface="Calibri"/>
              <a:buChar char="●"/>
            </a:pPr>
            <a:r>
              <a:rPr lang="es-ES" sz="1300">
                <a:solidFill>
                  <a:schemeClr val="lt1"/>
                </a:solidFill>
                <a:latin typeface="Calibri"/>
                <a:ea typeface="Calibri"/>
                <a:cs typeface="Calibri"/>
                <a:sym typeface="Calibri"/>
              </a:rPr>
              <a:t>Nesterov Accelerated Gradient</a:t>
            </a:r>
            <a:endParaRPr sz="1300">
              <a:solidFill>
                <a:schemeClr val="lt1"/>
              </a:solidFill>
              <a:latin typeface="Calibri"/>
              <a:ea typeface="Calibri"/>
              <a:cs typeface="Calibri"/>
              <a:sym typeface="Calibri"/>
            </a:endParaRPr>
          </a:p>
          <a:p>
            <a:pPr marL="457200" lvl="0" indent="-311150" algn="l" rtl="0">
              <a:spcBef>
                <a:spcPts val="0"/>
              </a:spcBef>
              <a:spcAft>
                <a:spcPts val="0"/>
              </a:spcAft>
              <a:buClr>
                <a:schemeClr val="lt1"/>
              </a:buClr>
              <a:buSzPts val="1300"/>
              <a:buFont typeface="Calibri"/>
              <a:buChar char="●"/>
            </a:pPr>
            <a:r>
              <a:rPr lang="es-ES" sz="1300">
                <a:solidFill>
                  <a:schemeClr val="lt1"/>
                </a:solidFill>
                <a:latin typeface="Calibri"/>
                <a:ea typeface="Calibri"/>
                <a:cs typeface="Calibri"/>
                <a:sym typeface="Calibri"/>
              </a:rPr>
              <a:t>Adagrad</a:t>
            </a:r>
            <a:endParaRPr sz="1300">
              <a:solidFill>
                <a:schemeClr val="lt1"/>
              </a:solidFill>
              <a:latin typeface="Calibri"/>
              <a:ea typeface="Calibri"/>
              <a:cs typeface="Calibri"/>
              <a:sym typeface="Calibri"/>
            </a:endParaRPr>
          </a:p>
          <a:p>
            <a:pPr marL="457200" lvl="0" indent="-311150" algn="l" rtl="0">
              <a:spcBef>
                <a:spcPts val="0"/>
              </a:spcBef>
              <a:spcAft>
                <a:spcPts val="0"/>
              </a:spcAft>
              <a:buClr>
                <a:schemeClr val="lt1"/>
              </a:buClr>
              <a:buSzPts val="1300"/>
              <a:buFont typeface="Calibri"/>
              <a:buChar char="●"/>
            </a:pPr>
            <a:r>
              <a:rPr lang="es-ES" sz="1300">
                <a:solidFill>
                  <a:schemeClr val="lt1"/>
                </a:solidFill>
                <a:latin typeface="Calibri"/>
                <a:ea typeface="Calibri"/>
                <a:cs typeface="Calibri"/>
                <a:sym typeface="Calibri"/>
              </a:rPr>
              <a:t>AdaDelta</a:t>
            </a:r>
            <a:endParaRPr sz="1300">
              <a:solidFill>
                <a:schemeClr val="lt1"/>
              </a:solidFill>
              <a:latin typeface="Calibri"/>
              <a:ea typeface="Calibri"/>
              <a:cs typeface="Calibri"/>
              <a:sym typeface="Calibri"/>
            </a:endParaRPr>
          </a:p>
          <a:p>
            <a:pPr marL="457200" lvl="0" indent="-311150" algn="l" rtl="0">
              <a:spcBef>
                <a:spcPts val="0"/>
              </a:spcBef>
              <a:spcAft>
                <a:spcPts val="0"/>
              </a:spcAft>
              <a:buClr>
                <a:schemeClr val="lt1"/>
              </a:buClr>
              <a:buSzPts val="1300"/>
              <a:buFont typeface="Calibri"/>
              <a:buChar char="●"/>
            </a:pPr>
            <a:r>
              <a:rPr lang="es-ES" sz="1300">
                <a:solidFill>
                  <a:schemeClr val="lt1"/>
                </a:solidFill>
                <a:latin typeface="Calibri"/>
                <a:ea typeface="Calibri"/>
                <a:cs typeface="Calibri"/>
                <a:sym typeface="Calibri"/>
              </a:rPr>
              <a:t>Adam</a:t>
            </a:r>
            <a:endParaRPr sz="1300">
              <a:solidFill>
                <a:schemeClr val="lt1"/>
              </a:solidFill>
              <a:latin typeface="Calibri"/>
              <a:ea typeface="Calibri"/>
              <a:cs typeface="Calibri"/>
              <a:sym typeface="Calibri"/>
            </a:endParaRPr>
          </a:p>
          <a:p>
            <a:pPr marL="457200" lvl="0" indent="-311150" algn="l" rtl="0">
              <a:spcBef>
                <a:spcPts val="0"/>
              </a:spcBef>
              <a:spcAft>
                <a:spcPts val="0"/>
              </a:spcAft>
              <a:buClr>
                <a:schemeClr val="lt1"/>
              </a:buClr>
              <a:buSzPts val="1300"/>
              <a:buFont typeface="Calibri"/>
              <a:buChar char="●"/>
            </a:pPr>
            <a:r>
              <a:rPr lang="es-ES" sz="1300">
                <a:solidFill>
                  <a:schemeClr val="lt1"/>
                </a:solidFill>
                <a:latin typeface="Calibri"/>
                <a:ea typeface="Calibri"/>
                <a:cs typeface="Calibri"/>
                <a:sym typeface="Calibri"/>
              </a:rPr>
              <a:t>(…)</a:t>
            </a:r>
            <a:endParaRPr sz="1300">
              <a:solidFill>
                <a:schemeClr val="lt1"/>
              </a:solidFill>
              <a:latin typeface="Calibri"/>
              <a:ea typeface="Calibri"/>
              <a:cs typeface="Calibri"/>
              <a:sym typeface="Calibri"/>
            </a:endParaRPr>
          </a:p>
          <a:p>
            <a:pPr marL="0" lvl="0" indent="0" algn="l" rtl="0">
              <a:spcBef>
                <a:spcPts val="0"/>
              </a:spcBef>
              <a:spcAft>
                <a:spcPts val="0"/>
              </a:spcAft>
              <a:buNone/>
            </a:pPr>
            <a:endParaRPr sz="1300">
              <a:solidFill>
                <a:schemeClr val="lt1"/>
              </a:solidFill>
              <a:latin typeface="Calibri"/>
              <a:ea typeface="Calibri"/>
              <a:cs typeface="Calibri"/>
              <a:sym typeface="Calibri"/>
            </a:endParaRPr>
          </a:p>
          <a:p>
            <a:pPr marL="0" lvl="0" indent="0" algn="l" rtl="0">
              <a:spcBef>
                <a:spcPts val="0"/>
              </a:spcBef>
              <a:spcAft>
                <a:spcPts val="0"/>
              </a:spcAft>
              <a:buNone/>
            </a:pPr>
            <a:endParaRPr sz="1300">
              <a:solidFill>
                <a:schemeClr val="lt1"/>
              </a:solidFill>
              <a:latin typeface="Calibri"/>
              <a:ea typeface="Calibri"/>
              <a:cs typeface="Calibri"/>
              <a:sym typeface="Calibri"/>
            </a:endParaRPr>
          </a:p>
        </p:txBody>
      </p:sp>
      <p:pic>
        <p:nvPicPr>
          <p:cNvPr id="356" name="Google Shape;356;ga271b82bae_0_7"/>
          <p:cNvPicPr preferRelativeResize="0"/>
          <p:nvPr/>
        </p:nvPicPr>
        <p:blipFill>
          <a:blip r:embed="rId3">
            <a:alphaModFix/>
          </a:blip>
          <a:stretch>
            <a:fillRect/>
          </a:stretch>
        </p:blipFill>
        <p:spPr>
          <a:xfrm>
            <a:off x="838225" y="5725700"/>
            <a:ext cx="3723082" cy="689750"/>
          </a:xfrm>
          <a:prstGeom prst="rect">
            <a:avLst/>
          </a:prstGeom>
          <a:noFill/>
          <a:ln>
            <a:noFill/>
          </a:ln>
        </p:spPr>
      </p:pic>
      <p:pic>
        <p:nvPicPr>
          <p:cNvPr id="357" name="Google Shape;357;ga271b82bae_0_7"/>
          <p:cNvPicPr preferRelativeResize="0"/>
          <p:nvPr/>
        </p:nvPicPr>
        <p:blipFill>
          <a:blip r:embed="rId4">
            <a:alphaModFix/>
          </a:blip>
          <a:stretch>
            <a:fillRect/>
          </a:stretch>
        </p:blipFill>
        <p:spPr>
          <a:xfrm>
            <a:off x="838232" y="4774763"/>
            <a:ext cx="3797682" cy="689750"/>
          </a:xfrm>
          <a:prstGeom prst="rect">
            <a:avLst/>
          </a:prstGeom>
          <a:noFill/>
          <a:ln>
            <a:noFill/>
          </a:ln>
        </p:spPr>
      </p:pic>
      <p:pic>
        <p:nvPicPr>
          <p:cNvPr id="1026" name="Picture 2">
            <a:extLst>
              <a:ext uri="{FF2B5EF4-FFF2-40B4-BE49-F238E27FC236}">
                <a16:creationId xmlns:a16="http://schemas.microsoft.com/office/drawing/2014/main" id="{08659322-3D78-4E7A-B8CB-6ED55D389FDD}"/>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426326" y="3048541"/>
            <a:ext cx="4122039" cy="319125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6">
            <p14:nvContentPartPr>
              <p14:cNvPr id="2" name="Entrada de lápiz 1">
                <a:extLst>
                  <a:ext uri="{FF2B5EF4-FFF2-40B4-BE49-F238E27FC236}">
                    <a16:creationId xmlns:a16="http://schemas.microsoft.com/office/drawing/2014/main" id="{A556964B-ADEB-E669-431E-C870B5B127F7}"/>
                  </a:ext>
                </a:extLst>
              </p14:cNvPr>
              <p14:cNvContentPartPr/>
              <p14:nvPr/>
            </p14:nvContentPartPr>
            <p14:xfrm>
              <a:off x="1449360" y="2593080"/>
              <a:ext cx="4923720" cy="3160080"/>
            </p14:xfrm>
          </p:contentPart>
        </mc:Choice>
        <mc:Fallback>
          <p:pic>
            <p:nvPicPr>
              <p:cNvPr id="2" name="Entrada de lápiz 1">
                <a:extLst>
                  <a:ext uri="{FF2B5EF4-FFF2-40B4-BE49-F238E27FC236}">
                    <a16:creationId xmlns:a16="http://schemas.microsoft.com/office/drawing/2014/main" id="{A556964B-ADEB-E669-431E-C870B5B127F7}"/>
                  </a:ext>
                </a:extLst>
              </p:cNvPr>
              <p:cNvPicPr/>
              <p:nvPr/>
            </p:nvPicPr>
            <p:blipFill>
              <a:blip r:embed="rId7"/>
              <a:stretch>
                <a:fillRect/>
              </a:stretch>
            </p:blipFill>
            <p:spPr>
              <a:xfrm>
                <a:off x="1440000" y="2583720"/>
                <a:ext cx="4942440" cy="3178800"/>
              </a:xfrm>
              <a:prstGeom prst="rect">
                <a:avLst/>
              </a:prstGeom>
            </p:spPr>
          </p:pic>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ga271b82bae_0_0"/>
          <p:cNvSpPr txBox="1">
            <a:spLocks noGrp="1"/>
          </p:cNvSpPr>
          <p:nvPr>
            <p:ph type="title"/>
          </p:nvPr>
        </p:nvSpPr>
        <p:spPr>
          <a:xfrm>
            <a:off x="525275" y="443350"/>
            <a:ext cx="10557000" cy="712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0000"/>
              </a:buClr>
              <a:buSzPts val="4400"/>
              <a:buFont typeface="Calibri"/>
              <a:buNone/>
            </a:pPr>
            <a:r>
              <a:rPr lang="es-ES">
                <a:solidFill>
                  <a:srgbClr val="FF0000"/>
                </a:solidFill>
              </a:rPr>
              <a:t>Regularization</a:t>
            </a:r>
            <a:endParaRPr>
              <a:solidFill>
                <a:srgbClr val="FF0000"/>
              </a:solidFill>
            </a:endParaRPr>
          </a:p>
        </p:txBody>
      </p:sp>
      <p:sp>
        <p:nvSpPr>
          <p:cNvPr id="364" name="Google Shape;364;ga271b82bae_0_0"/>
          <p:cNvSpPr/>
          <p:nvPr/>
        </p:nvSpPr>
        <p:spPr>
          <a:xfrm>
            <a:off x="547025" y="1545375"/>
            <a:ext cx="10891800" cy="1484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sz="1300">
                <a:solidFill>
                  <a:schemeClr val="lt1"/>
                </a:solidFill>
                <a:latin typeface="Calibri"/>
                <a:ea typeface="Calibri"/>
                <a:cs typeface="Calibri"/>
                <a:sym typeface="Calibri"/>
              </a:rPr>
              <a:t>Como sabes, la regularización consiste en aplicar penalizaciones al modelo en la etapa de entrenamiento. Estas técnicas nos sirven para reducir el overfitting y en RRNN también las tenemos.</a:t>
            </a:r>
            <a:endParaRPr sz="1300">
              <a:solidFill>
                <a:schemeClr val="lt1"/>
              </a:solidFill>
              <a:latin typeface="Calibri"/>
              <a:ea typeface="Calibri"/>
              <a:cs typeface="Calibri"/>
              <a:sym typeface="Calibri"/>
            </a:endParaRPr>
          </a:p>
          <a:p>
            <a:pPr marL="0" lvl="0" indent="0" algn="l" rtl="0">
              <a:spcBef>
                <a:spcPts val="0"/>
              </a:spcBef>
              <a:spcAft>
                <a:spcPts val="0"/>
              </a:spcAft>
              <a:buNone/>
            </a:pPr>
            <a:endParaRPr sz="1300">
              <a:solidFill>
                <a:schemeClr val="lt1"/>
              </a:solidFill>
              <a:latin typeface="Calibri"/>
              <a:ea typeface="Calibri"/>
              <a:cs typeface="Calibri"/>
              <a:sym typeface="Calibri"/>
            </a:endParaRPr>
          </a:p>
          <a:p>
            <a:pPr marL="0" lvl="0" indent="0" algn="l" rtl="0">
              <a:spcBef>
                <a:spcPts val="0"/>
              </a:spcBef>
              <a:spcAft>
                <a:spcPts val="0"/>
              </a:spcAft>
              <a:buNone/>
            </a:pPr>
            <a:r>
              <a:rPr lang="es-ES" sz="1300">
                <a:solidFill>
                  <a:schemeClr val="lt1"/>
                </a:solidFill>
                <a:latin typeface="Calibri"/>
                <a:ea typeface="Calibri"/>
                <a:cs typeface="Calibri"/>
                <a:sym typeface="Calibri"/>
              </a:rPr>
              <a:t>Un ejemplo de penalización muy típico en RRNN es el dropout, que consiste en eliminar algunas neuronas aleatoriamente en el proceso de entrenamiento. Las neuronas se van “apagando y encendiendo” aleatoriamente en cada step del algoritmo de entrenamiento.</a:t>
            </a:r>
            <a:endParaRPr sz="1300">
              <a:solidFill>
                <a:schemeClr val="lt1"/>
              </a:solidFill>
              <a:latin typeface="Calibri"/>
              <a:ea typeface="Calibri"/>
              <a:cs typeface="Calibri"/>
              <a:sym typeface="Calibri"/>
            </a:endParaRPr>
          </a:p>
        </p:txBody>
      </p:sp>
      <p:pic>
        <p:nvPicPr>
          <p:cNvPr id="365" name="Google Shape;365;ga271b82bae_0_0"/>
          <p:cNvPicPr preferRelativeResize="0"/>
          <p:nvPr/>
        </p:nvPicPr>
        <p:blipFill>
          <a:blip r:embed="rId3">
            <a:alphaModFix/>
          </a:blip>
          <a:stretch>
            <a:fillRect/>
          </a:stretch>
        </p:blipFill>
        <p:spPr>
          <a:xfrm>
            <a:off x="636575" y="3565250"/>
            <a:ext cx="4956225" cy="2606949"/>
          </a:xfrm>
          <a:prstGeom prst="rect">
            <a:avLst/>
          </a:prstGeom>
          <a:noFill/>
          <a:ln>
            <a:noFill/>
          </a:ln>
        </p:spPr>
      </p:pic>
      <p:pic>
        <p:nvPicPr>
          <p:cNvPr id="366" name="Google Shape;366;ga271b82bae_0_0"/>
          <p:cNvPicPr preferRelativeResize="0"/>
          <p:nvPr/>
        </p:nvPicPr>
        <p:blipFill>
          <a:blip r:embed="rId4">
            <a:alphaModFix/>
          </a:blip>
          <a:stretch>
            <a:fillRect/>
          </a:stretch>
        </p:blipFill>
        <p:spPr>
          <a:xfrm>
            <a:off x="5996775" y="3858050"/>
            <a:ext cx="5337675" cy="1877725"/>
          </a:xfrm>
          <a:prstGeom prst="rect">
            <a:avLst/>
          </a:prstGeom>
          <a:noFill/>
          <a:ln>
            <a:noFill/>
          </a:ln>
        </p:spPr>
      </p:pic>
      <mc:AlternateContent xmlns:mc="http://schemas.openxmlformats.org/markup-compatibility/2006">
        <mc:Choice xmlns:p14="http://schemas.microsoft.com/office/powerpoint/2010/main" Requires="p14">
          <p:contentPart p14:bwMode="auto" r:id="rId5">
            <p14:nvContentPartPr>
              <p14:cNvPr id="2" name="Entrada de lápiz 1">
                <a:extLst>
                  <a:ext uri="{FF2B5EF4-FFF2-40B4-BE49-F238E27FC236}">
                    <a16:creationId xmlns:a16="http://schemas.microsoft.com/office/drawing/2014/main" id="{6F8F2D05-C2C4-EFE1-148A-A485D077468B}"/>
                  </a:ext>
                </a:extLst>
              </p14:cNvPr>
              <p14:cNvContentPartPr/>
              <p14:nvPr/>
            </p14:nvContentPartPr>
            <p14:xfrm>
              <a:off x="5353200" y="66960"/>
              <a:ext cx="6343920" cy="4030920"/>
            </p14:xfrm>
          </p:contentPart>
        </mc:Choice>
        <mc:Fallback>
          <p:pic>
            <p:nvPicPr>
              <p:cNvPr id="2" name="Entrada de lápiz 1">
                <a:extLst>
                  <a:ext uri="{FF2B5EF4-FFF2-40B4-BE49-F238E27FC236}">
                    <a16:creationId xmlns:a16="http://schemas.microsoft.com/office/drawing/2014/main" id="{6F8F2D05-C2C4-EFE1-148A-A485D077468B}"/>
                  </a:ext>
                </a:extLst>
              </p:cNvPr>
              <p:cNvPicPr/>
              <p:nvPr/>
            </p:nvPicPr>
            <p:blipFill>
              <a:blip r:embed="rId6"/>
              <a:stretch>
                <a:fillRect/>
              </a:stretch>
            </p:blipFill>
            <p:spPr>
              <a:xfrm>
                <a:off x="5343840" y="57600"/>
                <a:ext cx="6362640" cy="4049640"/>
              </a:xfrm>
              <a:prstGeom prst="rect">
                <a:avLst/>
              </a:prstGeom>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ga264c5d9f9_0_48"/>
          <p:cNvSpPr txBox="1">
            <a:spLocks noGrp="1"/>
          </p:cNvSpPr>
          <p:nvPr>
            <p:ph type="title"/>
          </p:nvPr>
        </p:nvSpPr>
        <p:spPr>
          <a:xfrm>
            <a:off x="525275" y="443350"/>
            <a:ext cx="10557000" cy="712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0000"/>
              </a:buClr>
              <a:buSzPts val="4400"/>
              <a:buFont typeface="Calibri"/>
              <a:buNone/>
            </a:pPr>
            <a:r>
              <a:rPr lang="es-ES">
                <a:solidFill>
                  <a:srgbClr val="FF0000"/>
                </a:solidFill>
              </a:rPr>
              <a:t>¿Por qué ahora?</a:t>
            </a:r>
            <a:endParaRPr>
              <a:solidFill>
                <a:srgbClr val="FF0000"/>
              </a:solidFill>
            </a:endParaRPr>
          </a:p>
        </p:txBody>
      </p:sp>
      <p:pic>
        <p:nvPicPr>
          <p:cNvPr id="103" name="Google Shape;103;ga264c5d9f9_0_48"/>
          <p:cNvPicPr preferRelativeResize="0"/>
          <p:nvPr/>
        </p:nvPicPr>
        <p:blipFill>
          <a:blip r:embed="rId3">
            <a:alphaModFix/>
          </a:blip>
          <a:stretch>
            <a:fillRect/>
          </a:stretch>
        </p:blipFill>
        <p:spPr>
          <a:xfrm>
            <a:off x="2720600" y="2259050"/>
            <a:ext cx="6507224" cy="3742450"/>
          </a:xfrm>
          <a:prstGeom prst="rect">
            <a:avLst/>
          </a:prstGeom>
          <a:noFill/>
          <a:ln>
            <a:noFill/>
          </a:ln>
        </p:spPr>
      </p:pic>
      <p:sp>
        <p:nvSpPr>
          <p:cNvPr id="104" name="Google Shape;104;ga264c5d9f9_0_48"/>
          <p:cNvSpPr/>
          <p:nvPr/>
        </p:nvSpPr>
        <p:spPr>
          <a:xfrm>
            <a:off x="564425" y="1293300"/>
            <a:ext cx="10700400" cy="897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a:solidFill>
                  <a:schemeClr val="lt1"/>
                </a:solidFill>
                <a:latin typeface="Calibri"/>
                <a:ea typeface="Calibri"/>
                <a:cs typeface="Calibri"/>
                <a:sym typeface="Calibri"/>
              </a:rPr>
              <a:t>Los algoritmos tradicionales no escalan bien con gran cantidad de datos.</a:t>
            </a:r>
            <a:endParaRPr sz="1800">
              <a:solidFill>
                <a:schemeClr val="lt1"/>
              </a:solidFill>
              <a:latin typeface="Calibri"/>
              <a:ea typeface="Calibri"/>
              <a:cs typeface="Calibri"/>
              <a:sym typeface="Calibri"/>
            </a:endParaRPr>
          </a:p>
          <a:p>
            <a:pPr marL="0" marR="0" lvl="0" indent="0" algn="l" rtl="0">
              <a:spcBef>
                <a:spcPts val="0"/>
              </a:spcBef>
              <a:spcAft>
                <a:spcPts val="0"/>
              </a:spcAft>
              <a:buNone/>
            </a:pPr>
            <a:r>
              <a:rPr lang="es-ES" sz="1800">
                <a:solidFill>
                  <a:schemeClr val="lt1"/>
                </a:solidFill>
                <a:latin typeface="Calibri"/>
                <a:ea typeface="Calibri"/>
                <a:cs typeface="Calibri"/>
                <a:sym typeface="Calibri"/>
              </a:rPr>
              <a:t>Ha crecido exponencialmente la capacidad de cómputo</a:t>
            </a:r>
            <a:endParaRPr sz="1800">
              <a:solidFill>
                <a:schemeClr val="lt1"/>
              </a:solidFill>
              <a:latin typeface="Calibri"/>
              <a:ea typeface="Calibri"/>
              <a:cs typeface="Calibri"/>
              <a:sym typeface="Calibri"/>
            </a:endParaRPr>
          </a:p>
        </p:txBody>
      </p:sp>
      <mc:AlternateContent xmlns:mc="http://schemas.openxmlformats.org/markup-compatibility/2006">
        <mc:Choice xmlns:p14="http://schemas.microsoft.com/office/powerpoint/2010/main" Requires="p14">
          <p:contentPart p14:bwMode="auto" r:id="rId4">
            <p14:nvContentPartPr>
              <p14:cNvPr id="2" name="Entrada de lápiz 1">
                <a:extLst>
                  <a:ext uri="{FF2B5EF4-FFF2-40B4-BE49-F238E27FC236}">
                    <a16:creationId xmlns:a16="http://schemas.microsoft.com/office/drawing/2014/main" id="{BCA1D169-821F-C87B-47E6-C3B13C4D3C29}"/>
                  </a:ext>
                </a:extLst>
              </p14:cNvPr>
              <p14:cNvContentPartPr/>
              <p14:nvPr/>
            </p14:nvContentPartPr>
            <p14:xfrm>
              <a:off x="554760" y="471960"/>
              <a:ext cx="11176920" cy="4157280"/>
            </p14:xfrm>
          </p:contentPart>
        </mc:Choice>
        <mc:Fallback>
          <p:pic>
            <p:nvPicPr>
              <p:cNvPr id="2" name="Entrada de lápiz 1">
                <a:extLst>
                  <a:ext uri="{FF2B5EF4-FFF2-40B4-BE49-F238E27FC236}">
                    <a16:creationId xmlns:a16="http://schemas.microsoft.com/office/drawing/2014/main" id="{BCA1D169-821F-C87B-47E6-C3B13C4D3C29}"/>
                  </a:ext>
                </a:extLst>
              </p:cNvPr>
              <p:cNvPicPr/>
              <p:nvPr/>
            </p:nvPicPr>
            <p:blipFill>
              <a:blip r:embed="rId5"/>
              <a:stretch>
                <a:fillRect/>
              </a:stretch>
            </p:blipFill>
            <p:spPr>
              <a:xfrm>
                <a:off x="545400" y="462600"/>
                <a:ext cx="11195640" cy="4176000"/>
              </a:xfrm>
              <a:prstGeom prst="rect">
                <a:avLst/>
              </a:prstGeom>
            </p:spPr>
          </p:pic>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ga264c5d9f9_0_34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s-ES">
                <a:solidFill>
                  <a:srgbClr val="FF0000"/>
                </a:solidFill>
              </a:rPr>
              <a:t>Demo</a:t>
            </a:r>
            <a:endParaRPr>
              <a:solidFill>
                <a:srgbClr val="FF0000"/>
              </a:solidFill>
            </a:endParaRPr>
          </a:p>
        </p:txBody>
      </p:sp>
      <p:sp>
        <p:nvSpPr>
          <p:cNvPr id="373" name="Google Shape;373;ga264c5d9f9_0_340"/>
          <p:cNvSpPr txBox="1"/>
          <p:nvPr/>
        </p:nvSpPr>
        <p:spPr>
          <a:xfrm>
            <a:off x="2105250" y="2854850"/>
            <a:ext cx="8197800" cy="13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u="sng">
                <a:solidFill>
                  <a:schemeClr val="hlink"/>
                </a:solidFill>
                <a:latin typeface="Calibri"/>
                <a:ea typeface="Calibri"/>
                <a:cs typeface="Calibri"/>
                <a:sym typeface="Calibri"/>
                <a:hlinkClick r:id="rId3"/>
              </a:rPr>
              <a:t>https://playground.tensorflow.org/#activation=tanh&amp;batchSize=10&amp;dataset=circle&amp;regDataset=reg-plane&amp;learningRate=0.03&amp;regularizationRate=0&amp;noise=0&amp;networkShape=&amp;seed=0.14894&amp;showTestData=false&amp;discretize=false&amp;percTrainData=50&amp;x=true&amp;y=false&amp;xTimesY=false&amp;xSquared=false&amp;ySquared=false&amp;cosX=false&amp;sinX=false&amp;cosY=false&amp;sinY=false&amp;collectStats=false&amp;problem=classification&amp;initZero=false&amp;hideText=false</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s-ES">
                <a:solidFill>
                  <a:srgbClr val="FF0000"/>
                </a:solidFill>
              </a:rPr>
              <a:t>Redes Neuronales: tipos de aprendizaje</a:t>
            </a:r>
            <a:endParaRPr>
              <a:solidFill>
                <a:srgbClr val="FF0000"/>
              </a:solidFill>
            </a:endParaRPr>
          </a:p>
        </p:txBody>
      </p:sp>
      <p:sp>
        <p:nvSpPr>
          <p:cNvPr id="111" name="Google Shape;111;p7"/>
          <p:cNvSpPr/>
          <p:nvPr/>
        </p:nvSpPr>
        <p:spPr>
          <a:xfrm>
            <a:off x="838200" y="2785200"/>
            <a:ext cx="4575464" cy="175432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lt1"/>
              </a:buClr>
              <a:buSzPts val="1800"/>
              <a:buFont typeface="Arial"/>
              <a:buChar char="•"/>
            </a:pPr>
            <a:r>
              <a:rPr lang="es-ES" sz="1800" b="0" i="0" u="none" strike="noStrike" cap="none">
                <a:solidFill>
                  <a:schemeClr val="lt1"/>
                </a:solidFill>
                <a:latin typeface="Calibri"/>
                <a:ea typeface="Calibri"/>
                <a:cs typeface="Calibri"/>
                <a:sym typeface="Calibri"/>
              </a:rPr>
              <a:t>La red neuronal funciona con cualquier tipo de problema: supervisado, no supervisado, por refuerzo, etc.</a:t>
            </a:r>
            <a:endParaRPr/>
          </a:p>
          <a:p>
            <a:pPr marL="285750" marR="0" lvl="0" indent="-171450" algn="l" rtl="0">
              <a:spcBef>
                <a:spcPts val="0"/>
              </a:spcBef>
              <a:spcAft>
                <a:spcPts val="0"/>
              </a:spcAft>
              <a:buClr>
                <a:schemeClr val="lt1"/>
              </a:buClr>
              <a:buSzPts val="1800"/>
              <a:buFont typeface="Arial"/>
              <a:buNone/>
            </a:pPr>
            <a:endParaRPr sz="1800" b="0" i="0" u="none" strike="noStrike" cap="none">
              <a:solidFill>
                <a:schemeClr val="lt1"/>
              </a:solidFill>
              <a:latin typeface="Calibri"/>
              <a:ea typeface="Calibri"/>
              <a:cs typeface="Calibri"/>
              <a:sym typeface="Calibri"/>
            </a:endParaRPr>
          </a:p>
          <a:p>
            <a:pPr marL="285750" marR="0" lvl="0" indent="-285750" algn="l" rtl="0">
              <a:spcBef>
                <a:spcPts val="0"/>
              </a:spcBef>
              <a:spcAft>
                <a:spcPts val="0"/>
              </a:spcAft>
              <a:buClr>
                <a:schemeClr val="lt1"/>
              </a:buClr>
              <a:buSzPts val="1800"/>
              <a:buFont typeface="Arial"/>
              <a:buChar char="•"/>
            </a:pPr>
            <a:r>
              <a:rPr lang="es-ES" sz="1800" b="0" i="0" u="none" strike="noStrike" cap="none">
                <a:solidFill>
                  <a:schemeClr val="lt1"/>
                </a:solidFill>
                <a:latin typeface="Calibri"/>
                <a:ea typeface="Calibri"/>
                <a:cs typeface="Calibri"/>
                <a:sym typeface="Calibri"/>
              </a:rPr>
              <a:t>Normalmente se usa para aprendizaje supervisado y por refuerzo.</a:t>
            </a:r>
            <a:endParaRPr/>
          </a:p>
        </p:txBody>
      </p:sp>
      <p:pic>
        <p:nvPicPr>
          <p:cNvPr id="112" name="Google Shape;112;p7" descr="Aprendizaje Supervisado y No Supervisado - Fernando Sancho Caparrini"/>
          <p:cNvPicPr preferRelativeResize="0"/>
          <p:nvPr/>
        </p:nvPicPr>
        <p:blipFill rotWithShape="1">
          <a:blip r:embed="rId3">
            <a:alphaModFix/>
          </a:blip>
          <a:srcRect/>
          <a:stretch/>
        </p:blipFill>
        <p:spPr>
          <a:xfrm>
            <a:off x="5970872" y="1690688"/>
            <a:ext cx="5734050" cy="394335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Entrada de lápiz 1">
                <a:extLst>
                  <a:ext uri="{FF2B5EF4-FFF2-40B4-BE49-F238E27FC236}">
                    <a16:creationId xmlns:a16="http://schemas.microsoft.com/office/drawing/2014/main" id="{FBD5435E-7F07-AB57-8399-1354D0409221}"/>
                  </a:ext>
                </a:extLst>
              </p14:cNvPr>
              <p14:cNvContentPartPr/>
              <p14:nvPr/>
            </p14:nvContentPartPr>
            <p14:xfrm>
              <a:off x="1698480" y="1359360"/>
              <a:ext cx="7688880" cy="4677480"/>
            </p14:xfrm>
          </p:contentPart>
        </mc:Choice>
        <mc:Fallback>
          <p:pic>
            <p:nvPicPr>
              <p:cNvPr id="2" name="Entrada de lápiz 1">
                <a:extLst>
                  <a:ext uri="{FF2B5EF4-FFF2-40B4-BE49-F238E27FC236}">
                    <a16:creationId xmlns:a16="http://schemas.microsoft.com/office/drawing/2014/main" id="{FBD5435E-7F07-AB57-8399-1354D0409221}"/>
                  </a:ext>
                </a:extLst>
              </p:cNvPr>
              <p:cNvPicPr/>
              <p:nvPr/>
            </p:nvPicPr>
            <p:blipFill>
              <a:blip r:embed="rId5"/>
              <a:stretch>
                <a:fillRect/>
              </a:stretch>
            </p:blipFill>
            <p:spPr>
              <a:xfrm>
                <a:off x="1689120" y="1350000"/>
                <a:ext cx="7707600" cy="4696200"/>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ga264c5d9f9_0_32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s-ES">
                <a:solidFill>
                  <a:srgbClr val="FF0000"/>
                </a:solidFill>
              </a:rPr>
              <a:t>Tensores</a:t>
            </a:r>
            <a:endParaRPr>
              <a:solidFill>
                <a:srgbClr val="FF0000"/>
              </a:solidFill>
            </a:endParaRPr>
          </a:p>
        </p:txBody>
      </p:sp>
      <p:pic>
        <p:nvPicPr>
          <p:cNvPr id="119" name="Google Shape;119;ga264c5d9f9_0_325"/>
          <p:cNvPicPr preferRelativeResize="0"/>
          <p:nvPr/>
        </p:nvPicPr>
        <p:blipFill>
          <a:blip r:embed="rId3">
            <a:alphaModFix/>
          </a:blip>
          <a:stretch>
            <a:fillRect/>
          </a:stretch>
        </p:blipFill>
        <p:spPr>
          <a:xfrm>
            <a:off x="1021600" y="2451650"/>
            <a:ext cx="5734050" cy="2257425"/>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Entrada de lápiz 1">
                <a:extLst>
                  <a:ext uri="{FF2B5EF4-FFF2-40B4-BE49-F238E27FC236}">
                    <a16:creationId xmlns:a16="http://schemas.microsoft.com/office/drawing/2014/main" id="{2A669D90-28CE-838E-A410-931340AD0CAD}"/>
                  </a:ext>
                </a:extLst>
              </p14:cNvPr>
              <p14:cNvContentPartPr/>
              <p14:nvPr/>
            </p14:nvContentPartPr>
            <p14:xfrm>
              <a:off x="626040" y="666720"/>
              <a:ext cx="10436760" cy="6191640"/>
            </p14:xfrm>
          </p:contentPart>
        </mc:Choice>
        <mc:Fallback>
          <p:pic>
            <p:nvPicPr>
              <p:cNvPr id="2" name="Entrada de lápiz 1">
                <a:extLst>
                  <a:ext uri="{FF2B5EF4-FFF2-40B4-BE49-F238E27FC236}">
                    <a16:creationId xmlns:a16="http://schemas.microsoft.com/office/drawing/2014/main" id="{2A669D90-28CE-838E-A410-931340AD0CAD}"/>
                  </a:ext>
                </a:extLst>
              </p:cNvPr>
              <p:cNvPicPr/>
              <p:nvPr/>
            </p:nvPicPr>
            <p:blipFill>
              <a:blip r:embed="rId5"/>
              <a:stretch>
                <a:fillRect/>
              </a:stretch>
            </p:blipFill>
            <p:spPr>
              <a:xfrm>
                <a:off x="616680" y="657360"/>
                <a:ext cx="10455480" cy="6210360"/>
              </a:xfrm>
              <a:prstGeom prst="rect">
                <a:avLst/>
              </a:prstGeom>
            </p:spPr>
          </p:pic>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ga264c5d9f9_0_31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s-ES">
                <a:solidFill>
                  <a:srgbClr val="FF0000"/>
                </a:solidFill>
              </a:rPr>
              <a:t>Herramientas</a:t>
            </a:r>
            <a:endParaRPr>
              <a:solidFill>
                <a:srgbClr val="FF0000"/>
              </a:solidFill>
            </a:endParaRPr>
          </a:p>
        </p:txBody>
      </p:sp>
      <p:pic>
        <p:nvPicPr>
          <p:cNvPr id="126" name="Google Shape;126;ga264c5d9f9_0_315"/>
          <p:cNvPicPr preferRelativeResize="0"/>
          <p:nvPr/>
        </p:nvPicPr>
        <p:blipFill>
          <a:blip r:embed="rId3">
            <a:alphaModFix/>
          </a:blip>
          <a:stretch>
            <a:fillRect/>
          </a:stretch>
        </p:blipFill>
        <p:spPr>
          <a:xfrm>
            <a:off x="1169375" y="2295200"/>
            <a:ext cx="3905250" cy="3219450"/>
          </a:xfrm>
          <a:prstGeom prst="rect">
            <a:avLst/>
          </a:prstGeom>
          <a:noFill/>
          <a:ln>
            <a:noFill/>
          </a:ln>
        </p:spPr>
      </p:pic>
      <p:pic>
        <p:nvPicPr>
          <p:cNvPr id="127" name="Google Shape;127;ga264c5d9f9_0_315"/>
          <p:cNvPicPr preferRelativeResize="0"/>
          <p:nvPr/>
        </p:nvPicPr>
        <p:blipFill>
          <a:blip r:embed="rId4">
            <a:alphaModFix/>
          </a:blip>
          <a:stretch>
            <a:fillRect/>
          </a:stretch>
        </p:blipFill>
        <p:spPr>
          <a:xfrm>
            <a:off x="5768100" y="2316476"/>
            <a:ext cx="4133250" cy="2225050"/>
          </a:xfrm>
          <a:prstGeom prst="rect">
            <a:avLst/>
          </a:prstGeom>
          <a:noFill/>
          <a:ln>
            <a:noFill/>
          </a:ln>
        </p:spPr>
      </p:pic>
      <mc:AlternateContent xmlns:mc="http://schemas.openxmlformats.org/markup-compatibility/2006">
        <mc:Choice xmlns:p14="http://schemas.microsoft.com/office/powerpoint/2010/main" Requires="p14">
          <p:contentPart p14:bwMode="auto" r:id="rId5">
            <p14:nvContentPartPr>
              <p14:cNvPr id="2" name="Entrada de lápiz 1">
                <a:extLst>
                  <a:ext uri="{FF2B5EF4-FFF2-40B4-BE49-F238E27FC236}">
                    <a16:creationId xmlns:a16="http://schemas.microsoft.com/office/drawing/2014/main" id="{6514A2D9-4F9A-FC0F-1385-1CA05AA4772C}"/>
                  </a:ext>
                </a:extLst>
              </p14:cNvPr>
              <p14:cNvContentPartPr/>
              <p14:nvPr/>
            </p14:nvContentPartPr>
            <p14:xfrm>
              <a:off x="397800" y="342720"/>
              <a:ext cx="10710720" cy="4757400"/>
            </p14:xfrm>
          </p:contentPart>
        </mc:Choice>
        <mc:Fallback>
          <p:pic>
            <p:nvPicPr>
              <p:cNvPr id="2" name="Entrada de lápiz 1">
                <a:extLst>
                  <a:ext uri="{FF2B5EF4-FFF2-40B4-BE49-F238E27FC236}">
                    <a16:creationId xmlns:a16="http://schemas.microsoft.com/office/drawing/2014/main" id="{6514A2D9-4F9A-FC0F-1385-1CA05AA4772C}"/>
                  </a:ext>
                </a:extLst>
              </p:cNvPr>
              <p:cNvPicPr/>
              <p:nvPr/>
            </p:nvPicPr>
            <p:blipFill>
              <a:blip r:embed="rId6"/>
              <a:stretch>
                <a:fillRect/>
              </a:stretch>
            </p:blipFill>
            <p:spPr>
              <a:xfrm>
                <a:off x="388440" y="333360"/>
                <a:ext cx="10729440" cy="4776120"/>
              </a:xfrm>
              <a:prstGeom prst="rect">
                <a:avLst/>
              </a:prstGeom>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ga264c5d9f9_0_33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s-ES">
                <a:solidFill>
                  <a:srgbClr val="FF0000"/>
                </a:solidFill>
              </a:rPr>
              <a:t>Algunas aplicaciones</a:t>
            </a:r>
            <a:endParaRPr>
              <a:solidFill>
                <a:srgbClr val="FF0000"/>
              </a:solidFill>
            </a:endParaRPr>
          </a:p>
        </p:txBody>
      </p:sp>
      <p:pic>
        <p:nvPicPr>
          <p:cNvPr id="134" name="Google Shape;134;ga264c5d9f9_0_333"/>
          <p:cNvPicPr preferRelativeResize="0"/>
          <p:nvPr/>
        </p:nvPicPr>
        <p:blipFill>
          <a:blip r:embed="rId3">
            <a:alphaModFix/>
          </a:blip>
          <a:stretch>
            <a:fillRect/>
          </a:stretch>
        </p:blipFill>
        <p:spPr>
          <a:xfrm>
            <a:off x="2385225" y="1766363"/>
            <a:ext cx="3436100" cy="2286575"/>
          </a:xfrm>
          <a:prstGeom prst="rect">
            <a:avLst/>
          </a:prstGeom>
          <a:noFill/>
          <a:ln>
            <a:noFill/>
          </a:ln>
        </p:spPr>
      </p:pic>
      <p:pic>
        <p:nvPicPr>
          <p:cNvPr id="135" name="Google Shape;135;ga264c5d9f9_0_333"/>
          <p:cNvPicPr preferRelativeResize="0"/>
          <p:nvPr/>
        </p:nvPicPr>
        <p:blipFill>
          <a:blip r:embed="rId4">
            <a:alphaModFix/>
          </a:blip>
          <a:stretch>
            <a:fillRect/>
          </a:stretch>
        </p:blipFill>
        <p:spPr>
          <a:xfrm>
            <a:off x="7113175" y="1956018"/>
            <a:ext cx="3682400" cy="1907275"/>
          </a:xfrm>
          <a:prstGeom prst="rect">
            <a:avLst/>
          </a:prstGeom>
          <a:noFill/>
          <a:ln>
            <a:noFill/>
          </a:ln>
        </p:spPr>
      </p:pic>
      <p:pic>
        <p:nvPicPr>
          <p:cNvPr id="136" name="Google Shape;136;ga264c5d9f9_0_333"/>
          <p:cNvPicPr preferRelativeResize="0"/>
          <p:nvPr/>
        </p:nvPicPr>
        <p:blipFill>
          <a:blip r:embed="rId5">
            <a:alphaModFix/>
          </a:blip>
          <a:stretch>
            <a:fillRect/>
          </a:stretch>
        </p:blipFill>
        <p:spPr>
          <a:xfrm>
            <a:off x="1180203" y="4454075"/>
            <a:ext cx="3003375" cy="2028250"/>
          </a:xfrm>
          <a:prstGeom prst="rect">
            <a:avLst/>
          </a:prstGeom>
          <a:noFill/>
          <a:ln>
            <a:noFill/>
          </a:ln>
        </p:spPr>
      </p:pic>
      <p:pic>
        <p:nvPicPr>
          <p:cNvPr id="137" name="Google Shape;137;ga264c5d9f9_0_333"/>
          <p:cNvPicPr preferRelativeResize="0"/>
          <p:nvPr/>
        </p:nvPicPr>
        <p:blipFill>
          <a:blip r:embed="rId6">
            <a:alphaModFix/>
          </a:blip>
          <a:stretch>
            <a:fillRect/>
          </a:stretch>
        </p:blipFill>
        <p:spPr>
          <a:xfrm>
            <a:off x="5326906" y="4128475"/>
            <a:ext cx="3116766" cy="1907275"/>
          </a:xfrm>
          <a:prstGeom prst="rect">
            <a:avLst/>
          </a:prstGeom>
          <a:noFill/>
          <a:ln>
            <a:noFill/>
          </a:ln>
        </p:spPr>
      </p:pic>
      <p:sp>
        <p:nvSpPr>
          <p:cNvPr id="138" name="Google Shape;138;ga264c5d9f9_0_333"/>
          <p:cNvSpPr/>
          <p:nvPr/>
        </p:nvSpPr>
        <p:spPr>
          <a:xfrm>
            <a:off x="5383638" y="6124350"/>
            <a:ext cx="3003300" cy="517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s-ES" sz="1300">
                <a:solidFill>
                  <a:schemeClr val="lt1"/>
                </a:solidFill>
                <a:latin typeface="Calibri"/>
                <a:ea typeface="Calibri"/>
                <a:cs typeface="Calibri"/>
                <a:sym typeface="Calibri"/>
              </a:rPr>
              <a:t>Real time traductor for conference</a:t>
            </a:r>
            <a:endParaRPr sz="1300">
              <a:solidFill>
                <a:schemeClr val="lt1"/>
              </a:solidFill>
              <a:latin typeface="Calibri"/>
              <a:ea typeface="Calibri"/>
              <a:cs typeface="Calibri"/>
              <a:sym typeface="Calibri"/>
            </a:endParaRPr>
          </a:p>
        </p:txBody>
      </p:sp>
      <p:sp>
        <p:nvSpPr>
          <p:cNvPr id="139" name="Google Shape;139;ga264c5d9f9_0_333"/>
          <p:cNvSpPr/>
          <p:nvPr/>
        </p:nvSpPr>
        <p:spPr>
          <a:xfrm>
            <a:off x="8594638" y="5869175"/>
            <a:ext cx="3003300" cy="517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s-ES" sz="1300" u="sng">
                <a:solidFill>
                  <a:schemeClr val="hlink"/>
                </a:solidFill>
                <a:latin typeface="Calibri"/>
                <a:ea typeface="Calibri"/>
                <a:cs typeface="Calibri"/>
                <a:sym typeface="Calibri"/>
                <a:hlinkClick r:id="rId7"/>
              </a:rPr>
              <a:t>Trailers hechos por una IA</a:t>
            </a:r>
            <a:endParaRPr sz="1300">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gad68aded55_0_0"/>
          <p:cNvSpPr txBox="1">
            <a:spLocks noGrp="1"/>
          </p:cNvSpPr>
          <p:nvPr>
            <p:ph type="title"/>
          </p:nvPr>
        </p:nvSpPr>
        <p:spPr>
          <a:xfrm>
            <a:off x="2276518" y="2330166"/>
            <a:ext cx="7638900" cy="2197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FF0000"/>
              </a:buClr>
              <a:buSzPts val="4400"/>
              <a:buFont typeface="Calibri"/>
              <a:buNone/>
            </a:pPr>
            <a:r>
              <a:rPr lang="es-ES">
                <a:solidFill>
                  <a:srgbClr val="FF0000"/>
                </a:solidFill>
              </a:rPr>
              <a:t>Neural Networks</a:t>
            </a:r>
            <a:endParaRPr>
              <a:solidFill>
                <a:srgbClr val="FF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Google Shape;151;ga264c5d9f9_0_23"/>
          <p:cNvPicPr preferRelativeResize="0"/>
          <p:nvPr/>
        </p:nvPicPr>
        <p:blipFill>
          <a:blip r:embed="rId3">
            <a:alphaModFix/>
          </a:blip>
          <a:stretch>
            <a:fillRect/>
          </a:stretch>
        </p:blipFill>
        <p:spPr>
          <a:xfrm>
            <a:off x="821325" y="1190825"/>
            <a:ext cx="3600042" cy="2153075"/>
          </a:xfrm>
          <a:prstGeom prst="rect">
            <a:avLst/>
          </a:prstGeom>
          <a:noFill/>
          <a:ln>
            <a:noFill/>
          </a:ln>
        </p:spPr>
      </p:pic>
      <p:pic>
        <p:nvPicPr>
          <p:cNvPr id="152" name="Google Shape;152;ga264c5d9f9_0_23"/>
          <p:cNvPicPr preferRelativeResize="0"/>
          <p:nvPr/>
        </p:nvPicPr>
        <p:blipFill>
          <a:blip r:embed="rId4">
            <a:alphaModFix/>
          </a:blip>
          <a:stretch>
            <a:fillRect/>
          </a:stretch>
        </p:blipFill>
        <p:spPr>
          <a:xfrm>
            <a:off x="4839475" y="1190825"/>
            <a:ext cx="3235399" cy="2200050"/>
          </a:xfrm>
          <a:prstGeom prst="rect">
            <a:avLst/>
          </a:prstGeom>
          <a:noFill/>
          <a:ln>
            <a:noFill/>
          </a:ln>
        </p:spPr>
      </p:pic>
      <p:pic>
        <p:nvPicPr>
          <p:cNvPr id="153" name="Google Shape;153;ga264c5d9f9_0_23"/>
          <p:cNvPicPr preferRelativeResize="0"/>
          <p:nvPr/>
        </p:nvPicPr>
        <p:blipFill>
          <a:blip r:embed="rId5">
            <a:alphaModFix/>
          </a:blip>
          <a:stretch>
            <a:fillRect/>
          </a:stretch>
        </p:blipFill>
        <p:spPr>
          <a:xfrm>
            <a:off x="821326" y="3702775"/>
            <a:ext cx="3600049" cy="2200050"/>
          </a:xfrm>
          <a:prstGeom prst="rect">
            <a:avLst/>
          </a:prstGeom>
          <a:noFill/>
          <a:ln>
            <a:noFill/>
          </a:ln>
        </p:spPr>
      </p:pic>
      <p:pic>
        <p:nvPicPr>
          <p:cNvPr id="154" name="Google Shape;154;ga264c5d9f9_0_23"/>
          <p:cNvPicPr preferRelativeResize="0"/>
          <p:nvPr/>
        </p:nvPicPr>
        <p:blipFill rotWithShape="1">
          <a:blip r:embed="rId6">
            <a:alphaModFix/>
          </a:blip>
          <a:srcRect r="50064"/>
          <a:stretch/>
        </p:blipFill>
        <p:spPr>
          <a:xfrm>
            <a:off x="9148650" y="1190825"/>
            <a:ext cx="2002393" cy="2200050"/>
          </a:xfrm>
          <a:prstGeom prst="rect">
            <a:avLst/>
          </a:prstGeom>
          <a:noFill/>
          <a:ln>
            <a:noFill/>
          </a:ln>
        </p:spPr>
      </p:pic>
      <p:pic>
        <p:nvPicPr>
          <p:cNvPr id="155" name="Google Shape;155;ga264c5d9f9_0_23"/>
          <p:cNvPicPr preferRelativeResize="0"/>
          <p:nvPr/>
        </p:nvPicPr>
        <p:blipFill>
          <a:blip r:embed="rId7">
            <a:alphaModFix/>
          </a:blip>
          <a:stretch>
            <a:fillRect/>
          </a:stretch>
        </p:blipFill>
        <p:spPr>
          <a:xfrm>
            <a:off x="9148650" y="3749750"/>
            <a:ext cx="2153075" cy="2153075"/>
          </a:xfrm>
          <a:prstGeom prst="rect">
            <a:avLst/>
          </a:prstGeom>
          <a:noFill/>
          <a:ln>
            <a:noFill/>
          </a:ln>
        </p:spPr>
      </p:pic>
      <p:pic>
        <p:nvPicPr>
          <p:cNvPr id="156" name="Google Shape;156;ga264c5d9f9_0_23"/>
          <p:cNvPicPr preferRelativeResize="0"/>
          <p:nvPr/>
        </p:nvPicPr>
        <p:blipFill>
          <a:blip r:embed="rId8">
            <a:alphaModFix/>
          </a:blip>
          <a:stretch>
            <a:fillRect/>
          </a:stretch>
        </p:blipFill>
        <p:spPr>
          <a:xfrm>
            <a:off x="5427100" y="3650650"/>
            <a:ext cx="2254075" cy="2293526"/>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FF0000"/>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931</TotalTime>
  <Words>1561</Words>
  <Application>Microsoft Office PowerPoint</Application>
  <PresentationFormat>Panorámica</PresentationFormat>
  <Paragraphs>175</Paragraphs>
  <Slides>30</Slides>
  <Notes>30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30</vt:i4>
      </vt:variant>
    </vt:vector>
  </HeadingPairs>
  <TitlesOfParts>
    <vt:vector size="33" baseType="lpstr">
      <vt:lpstr>Arial</vt:lpstr>
      <vt:lpstr>Calibri</vt:lpstr>
      <vt:lpstr>Office Theme</vt:lpstr>
      <vt:lpstr>Deep Learning - Introduction</vt:lpstr>
      <vt:lpstr>Deep Learning</vt:lpstr>
      <vt:lpstr>¿Por qué ahora?</vt:lpstr>
      <vt:lpstr>Redes Neuronales: tipos de aprendizaje</vt:lpstr>
      <vt:lpstr>Tensores</vt:lpstr>
      <vt:lpstr>Herramientas</vt:lpstr>
      <vt:lpstr>Algunas aplicaciones</vt:lpstr>
      <vt:lpstr>Neural Networks</vt:lpstr>
      <vt:lpstr>Presentación de PowerPoint</vt:lpstr>
      <vt:lpstr>Presentación de PowerPoint</vt:lpstr>
      <vt:lpstr>Inspiración biológica</vt:lpstr>
      <vt:lpstr>La neurona</vt:lpstr>
      <vt:lpstr>McCulloch-Pitts neuron</vt:lpstr>
      <vt:lpstr>¿Qué resuelve una neurona?</vt:lpstr>
      <vt:lpstr>Problemas más avanzados</vt:lpstr>
      <vt:lpstr>Entonces si tenemos puertas lógicas, ¿para qué necesitamos las neuronas?</vt:lpstr>
      <vt:lpstr>Perceptrón</vt:lpstr>
      <vt:lpstr>Si los perceptrones resuelven problemas simples, ¿qué están aportando?</vt:lpstr>
      <vt:lpstr>ANN (Redes Neuronales Artificiales)</vt:lpstr>
      <vt:lpstr>Componentes MLP</vt:lpstr>
      <vt:lpstr>Presentación de PowerPoint</vt:lpstr>
      <vt:lpstr>Algunos conceptos</vt:lpstr>
      <vt:lpstr>Funciones de activación</vt:lpstr>
      <vt:lpstr>¿Cómo entrena la red neuronal?</vt:lpstr>
      <vt:lpstr>Backpropagation</vt:lpstr>
      <vt:lpstr>Proceso entrenamiento</vt:lpstr>
      <vt:lpstr>Early stopping</vt:lpstr>
      <vt:lpstr>Optimización</vt:lpstr>
      <vt:lpstr>Regularization</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 Introduction</dc:title>
  <dc:creator>Gabriel VT</dc:creator>
  <cp:lastModifiedBy>Alberto Becerra Tomé</cp:lastModifiedBy>
  <cp:revision>6</cp:revision>
  <dcterms:created xsi:type="dcterms:W3CDTF">2020-05-12T19:48:30Z</dcterms:created>
  <dcterms:modified xsi:type="dcterms:W3CDTF">2023-05-19T12:30:33Z</dcterms:modified>
</cp:coreProperties>
</file>